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87" r:id="rId3"/>
    <p:sldId id="283" r:id="rId4"/>
    <p:sldId id="28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6AF"/>
    <a:srgbClr val="FF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7" autoAdjust="0"/>
    <p:restoredTop sz="94660"/>
  </p:normalViewPr>
  <p:slideViewPr>
    <p:cSldViewPr snapToGrid="0">
      <p:cViewPr varScale="1">
        <p:scale>
          <a:sx n="90" d="100"/>
          <a:sy n="90" d="100"/>
        </p:scale>
        <p:origin x="64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4084-DCE1-4FFA-86D9-3E12161A8650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BF84-E53F-4F39-BF1E-4AE48DF696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84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4084-DCE1-4FFA-86D9-3E12161A8650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BF84-E53F-4F39-BF1E-4AE48DF696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36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4084-DCE1-4FFA-86D9-3E12161A8650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BF84-E53F-4F39-BF1E-4AE48DF696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96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4084-DCE1-4FFA-86D9-3E12161A8650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BF84-E53F-4F39-BF1E-4AE48DF696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45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4084-DCE1-4FFA-86D9-3E12161A8650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BF84-E53F-4F39-BF1E-4AE48DF696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97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4084-DCE1-4FFA-86D9-3E12161A8650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BF84-E53F-4F39-BF1E-4AE48DF696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82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4084-DCE1-4FFA-86D9-3E12161A8650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BF84-E53F-4F39-BF1E-4AE48DF696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13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4084-DCE1-4FFA-86D9-3E12161A8650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BF84-E53F-4F39-BF1E-4AE48DF696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7623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4084-DCE1-4FFA-86D9-3E12161A8650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BF84-E53F-4F39-BF1E-4AE48DF696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995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4084-DCE1-4FFA-86D9-3E12161A8650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BF84-E53F-4F39-BF1E-4AE48DF696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17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4084-DCE1-4FFA-86D9-3E12161A8650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BF84-E53F-4F39-BF1E-4AE48DF696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16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24084-DCE1-4FFA-86D9-3E12161A8650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9BF84-E53F-4F39-BF1E-4AE48DF696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87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Chinese </a:t>
            </a:r>
            <a:r>
              <a:rPr lang="de-DE" dirty="0" err="1" smtClean="0"/>
              <a:t>Checkers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pages</a:t>
            </a:r>
            <a:r>
              <a:rPr lang="de-DE" dirty="0" smtClean="0"/>
              <a:t> </a:t>
            </a:r>
            <a:r>
              <a:rPr lang="de-DE" dirty="0" err="1" smtClean="0"/>
              <a:t>below</a:t>
            </a:r>
            <a:r>
              <a:rPr lang="de-DE" dirty="0" smtClean="0"/>
              <a:t> </a:t>
            </a:r>
            <a:r>
              <a:rPr lang="de-DE" dirty="0" err="1" smtClean="0"/>
              <a:t>contain</a:t>
            </a:r>
            <a:r>
              <a:rPr lang="de-DE" dirty="0" smtClean="0"/>
              <a:t> </a:t>
            </a:r>
            <a:r>
              <a:rPr lang="de-DE" dirty="0" err="1" smtClean="0"/>
              <a:t>game</a:t>
            </a:r>
            <a:r>
              <a:rPr lang="de-DE" dirty="0" smtClean="0"/>
              <a:t> </a:t>
            </a:r>
            <a:r>
              <a:rPr lang="de-DE" dirty="0" err="1" smtClean="0"/>
              <a:t>boards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versions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simplified</a:t>
            </a:r>
            <a:r>
              <a:rPr lang="de-DE" dirty="0" smtClean="0"/>
              <a:t> Chinese </a:t>
            </a:r>
            <a:r>
              <a:rPr lang="de-DE" dirty="0" err="1" smtClean="0"/>
              <a:t>Checkers</a:t>
            </a:r>
            <a:r>
              <a:rPr lang="de-DE" dirty="0" smtClean="0"/>
              <a:t>.</a:t>
            </a:r>
          </a:p>
          <a:p>
            <a:r>
              <a:rPr lang="de-DE" dirty="0" smtClean="0"/>
              <a:t>On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computer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play</a:t>
            </a:r>
            <a:r>
              <a:rPr lang="de-DE" dirty="0" smtClean="0"/>
              <a:t> </a:t>
            </a:r>
            <a:r>
              <a:rPr lang="de-DE" dirty="0" err="1" smtClean="0"/>
              <a:t>games</a:t>
            </a:r>
            <a:r>
              <a:rPr lang="de-DE" dirty="0" smtClean="0"/>
              <a:t> on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boards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design </a:t>
            </a:r>
            <a:r>
              <a:rPr lang="de-DE" dirty="0" err="1" smtClean="0"/>
              <a:t>mode</a:t>
            </a:r>
            <a:r>
              <a:rPr lang="de-DE" dirty="0" smtClean="0"/>
              <a:t>, not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power </a:t>
            </a:r>
            <a:r>
              <a:rPr lang="de-DE" dirty="0" err="1" smtClean="0"/>
              <a:t>point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mouse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move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pieces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board</a:t>
            </a:r>
            <a:r>
              <a:rPr lang="de-DE" dirty="0" smtClean="0"/>
              <a:t>.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444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Ellipse 75"/>
          <p:cNvSpPr>
            <a:spLocks noChangeAspect="1"/>
          </p:cNvSpPr>
          <p:nvPr/>
        </p:nvSpPr>
        <p:spPr>
          <a:xfrm>
            <a:off x="6081814" y="1989290"/>
            <a:ext cx="162638" cy="1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534541" y="5149205"/>
            <a:ext cx="3154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Chinese </a:t>
            </a:r>
            <a:r>
              <a:rPr lang="de-DE" dirty="0" err="1" smtClean="0"/>
              <a:t>Checkers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Dummies</a:t>
            </a:r>
            <a:endParaRPr lang="de-DE" dirty="0"/>
          </a:p>
        </p:txBody>
      </p:sp>
      <p:sp>
        <p:nvSpPr>
          <p:cNvPr id="35" name="Ellipse 34"/>
          <p:cNvSpPr>
            <a:spLocks noChangeAspect="1"/>
          </p:cNvSpPr>
          <p:nvPr/>
        </p:nvSpPr>
        <p:spPr>
          <a:xfrm>
            <a:off x="6078555" y="3309430"/>
            <a:ext cx="162638" cy="1620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1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Ellipse 75"/>
          <p:cNvSpPr>
            <a:spLocks noChangeAspect="1"/>
          </p:cNvSpPr>
          <p:nvPr/>
        </p:nvSpPr>
        <p:spPr>
          <a:xfrm>
            <a:off x="6085432" y="1989290"/>
            <a:ext cx="162638" cy="1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Ellipse 76"/>
          <p:cNvSpPr>
            <a:spLocks noChangeAspect="1"/>
          </p:cNvSpPr>
          <p:nvPr/>
        </p:nvSpPr>
        <p:spPr>
          <a:xfrm>
            <a:off x="5423250" y="2657347"/>
            <a:ext cx="162638" cy="1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534541" y="5149205"/>
            <a:ext cx="3154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Chinese </a:t>
            </a:r>
            <a:r>
              <a:rPr lang="de-DE" dirty="0" err="1" smtClean="0"/>
              <a:t>Checkers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Dummies</a:t>
            </a:r>
            <a:endParaRPr lang="de-DE" dirty="0"/>
          </a:p>
        </p:txBody>
      </p:sp>
      <p:sp>
        <p:nvSpPr>
          <p:cNvPr id="34" name="Ellipse 33"/>
          <p:cNvSpPr>
            <a:spLocks noChangeAspect="1"/>
          </p:cNvSpPr>
          <p:nvPr/>
        </p:nvSpPr>
        <p:spPr>
          <a:xfrm>
            <a:off x="6732039" y="2647830"/>
            <a:ext cx="162638" cy="1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/>
          <p:cNvSpPr>
            <a:spLocks noChangeAspect="1"/>
          </p:cNvSpPr>
          <p:nvPr/>
        </p:nvSpPr>
        <p:spPr>
          <a:xfrm>
            <a:off x="5423250" y="3969203"/>
            <a:ext cx="162638" cy="16200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llipse 35"/>
          <p:cNvSpPr>
            <a:spLocks noChangeAspect="1"/>
          </p:cNvSpPr>
          <p:nvPr/>
        </p:nvSpPr>
        <p:spPr>
          <a:xfrm>
            <a:off x="6732039" y="3969203"/>
            <a:ext cx="162638" cy="162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Ellipse 36"/>
          <p:cNvSpPr>
            <a:spLocks noChangeAspect="1"/>
          </p:cNvSpPr>
          <p:nvPr/>
        </p:nvSpPr>
        <p:spPr>
          <a:xfrm>
            <a:off x="6084303" y="4626230"/>
            <a:ext cx="162638" cy="162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676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Ellipse 75"/>
          <p:cNvSpPr>
            <a:spLocks noChangeAspect="1"/>
          </p:cNvSpPr>
          <p:nvPr/>
        </p:nvSpPr>
        <p:spPr>
          <a:xfrm>
            <a:off x="4758094" y="2232164"/>
            <a:ext cx="162638" cy="1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Ellipse 76"/>
          <p:cNvSpPr>
            <a:spLocks noChangeAspect="1"/>
          </p:cNvSpPr>
          <p:nvPr/>
        </p:nvSpPr>
        <p:spPr>
          <a:xfrm>
            <a:off x="7421956" y="3546067"/>
            <a:ext cx="162638" cy="162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534541" y="5149205"/>
            <a:ext cx="3090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Chinese </a:t>
            </a:r>
            <a:r>
              <a:rPr lang="de-DE" dirty="0" err="1" smtClean="0"/>
              <a:t>Checkers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Dummies</a:t>
            </a:r>
            <a:endParaRPr lang="de-DE" dirty="0"/>
          </a:p>
        </p:txBody>
      </p:sp>
      <p:sp>
        <p:nvSpPr>
          <p:cNvPr id="6" name="Ellipse 5"/>
          <p:cNvSpPr>
            <a:spLocks noChangeAspect="1"/>
          </p:cNvSpPr>
          <p:nvPr/>
        </p:nvSpPr>
        <p:spPr>
          <a:xfrm>
            <a:off x="5430895" y="1560157"/>
            <a:ext cx="162638" cy="1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>
            <a:spLocks noChangeAspect="1"/>
          </p:cNvSpPr>
          <p:nvPr/>
        </p:nvSpPr>
        <p:spPr>
          <a:xfrm>
            <a:off x="6737725" y="1575396"/>
            <a:ext cx="162638" cy="1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5405794" y="4196307"/>
            <a:ext cx="162638" cy="162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6737725" y="4196307"/>
            <a:ext cx="162638" cy="162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>
            <a:spLocks noChangeAspect="1"/>
          </p:cNvSpPr>
          <p:nvPr/>
        </p:nvSpPr>
        <p:spPr>
          <a:xfrm>
            <a:off x="6090025" y="4877117"/>
            <a:ext cx="162638" cy="162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>
            <a:spLocks noChangeAspect="1"/>
          </p:cNvSpPr>
          <p:nvPr/>
        </p:nvSpPr>
        <p:spPr>
          <a:xfrm>
            <a:off x="4758094" y="3546067"/>
            <a:ext cx="162638" cy="162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>
            <a:spLocks noChangeAspect="1"/>
          </p:cNvSpPr>
          <p:nvPr/>
        </p:nvSpPr>
        <p:spPr>
          <a:xfrm>
            <a:off x="6090025" y="3546067"/>
            <a:ext cx="162638" cy="162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>
            <a:spLocks noChangeAspect="1"/>
          </p:cNvSpPr>
          <p:nvPr/>
        </p:nvSpPr>
        <p:spPr>
          <a:xfrm>
            <a:off x="6079920" y="918261"/>
            <a:ext cx="162638" cy="1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>
            <a:spLocks noChangeAspect="1"/>
          </p:cNvSpPr>
          <p:nvPr/>
        </p:nvSpPr>
        <p:spPr>
          <a:xfrm>
            <a:off x="6090025" y="2232164"/>
            <a:ext cx="162638" cy="1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>
            <a:spLocks noChangeAspect="1"/>
          </p:cNvSpPr>
          <p:nvPr/>
        </p:nvSpPr>
        <p:spPr>
          <a:xfrm>
            <a:off x="7395510" y="2232164"/>
            <a:ext cx="162638" cy="16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Breitbild</PresentationFormat>
  <Paragraphs>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Chinese Checkers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KJKoch</dc:creator>
  <cp:lastModifiedBy>KJKoch</cp:lastModifiedBy>
  <cp:revision>93</cp:revision>
  <cp:lastPrinted>2024-04-03T00:38:51Z</cp:lastPrinted>
  <dcterms:created xsi:type="dcterms:W3CDTF">2024-03-03T22:45:11Z</dcterms:created>
  <dcterms:modified xsi:type="dcterms:W3CDTF">2024-04-03T12:39:34Z</dcterms:modified>
</cp:coreProperties>
</file>