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821"/>
    <a:srgbClr val="611543"/>
    <a:srgbClr val="409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1464" y="108"/>
      </p:cViewPr>
      <p:guideLst>
        <p:guide orient="horz" pos="164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6C9AB4-6A6E-44E6-914D-00985D639F88}" type="datetimeFigureOut">
              <a:rPr lang="de-DE"/>
              <a:pPr>
                <a:defRPr/>
              </a:pPr>
              <a:t>26.04.2018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0B9100-115E-4C6C-9865-9365716067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0B9100-115E-4C6C-9865-93657160676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0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ak III (mit Logo):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D1CC47E5-6DEA-4308-90A7-6877283FD740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4EACBE80-81EC-4F90-8CDA-01D16A2502E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 III (mit Logo):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CF8E7D5C-D4B5-49DD-AFEF-B3BBEEF31E42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7A560485-3B27-464A-98D5-B8954BFF485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ak III (mit Logo): 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ebuchet MS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6B1DD67B-AE49-4C90-904D-B94E1C8A4383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CCF199B5-9B98-4889-8D19-38179EFBF9D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 III (mit Logo):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630AA3A4-0928-4F38-8689-4226044F5F68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BD247A78-F138-4EB1-B4E0-E00DA92F686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 III (mit Logo):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70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6E3921B9-D818-40B9-8C5C-62A520A1E999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38AE02DF-E2D0-4DDB-93A0-9D621B16BF6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ak III (mit Logo): 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07CEF6C7-951C-4D6F-BB91-455E00A8F80B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8CEB41DC-8ABB-4207-A710-EC0B82263F0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ni Siegen Allgemein: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59532" y="1088740"/>
            <a:ext cx="8244916" cy="576064"/>
          </a:xfrm>
        </p:spPr>
        <p:txBody>
          <a:bodyPr anchor="ctr">
            <a:normAutofit/>
          </a:bodyPr>
          <a:lstStyle>
            <a:lvl1pPr>
              <a:buNone/>
              <a:defRPr sz="2800" b="1">
                <a:solidFill>
                  <a:srgbClr val="030385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C5BE6CF-D1D8-49AB-A124-DCD5B6796849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29F7E8A-3EC6-4444-AD72-9D10545D830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69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D3CAA78A-36ED-47DF-8AF8-7CD0F8943E12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Platzhalter für (Kurz-)Titel oder Name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829F7E8A-3EC6-4444-AD72-9D10545D830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174" name="Rechteck 6"/>
          <p:cNvSpPr>
            <a:spLocks noChangeArrowheads="1"/>
          </p:cNvSpPr>
          <p:nvPr userDrawn="1"/>
        </p:nvSpPr>
        <p:spPr bwMode="auto">
          <a:xfrm>
            <a:off x="0" y="6229350"/>
            <a:ext cx="9144000" cy="628650"/>
          </a:xfrm>
          <a:prstGeom prst="rect">
            <a:avLst/>
          </a:prstGeom>
          <a:solidFill>
            <a:srgbClr val="030385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175" name="Bild 15" descr="logo_uni_si_rgb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6038" y="274638"/>
            <a:ext cx="12334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Gerade Verbindung 18"/>
          <p:cNvCxnSpPr/>
          <p:nvPr userDrawn="1"/>
        </p:nvCxnSpPr>
        <p:spPr>
          <a:xfrm>
            <a:off x="0" y="984250"/>
            <a:ext cx="9144000" cy="1588"/>
          </a:xfrm>
          <a:prstGeom prst="line">
            <a:avLst/>
          </a:prstGeom>
          <a:ln w="38100" cap="flat" cmpd="sng" algn="ctr">
            <a:solidFill>
              <a:srgbClr val="4095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7" name="Picture 6"/>
          <p:cNvPicPr>
            <a:picLocks noChangeAspect="1" noChangeArrowheads="1"/>
          </p:cNvPicPr>
          <p:nvPr userDrawn="1"/>
        </p:nvPicPr>
        <p:blipFill>
          <a:blip r:embed="rId10" cstate="print"/>
          <a:srcRect r="80182"/>
          <a:stretch>
            <a:fillRect/>
          </a:stretch>
        </p:blipFill>
        <p:spPr bwMode="auto">
          <a:xfrm>
            <a:off x="250825" y="115888"/>
            <a:ext cx="80168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feld 21"/>
          <p:cNvSpPr txBox="1">
            <a:spLocks noChangeArrowheads="1"/>
          </p:cNvSpPr>
          <p:nvPr userDrawn="1"/>
        </p:nvSpPr>
        <p:spPr bwMode="auto">
          <a:xfrm>
            <a:off x="984250" y="222250"/>
            <a:ext cx="6468070" cy="7155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dirty="0" smtClean="0">
                <a:solidFill>
                  <a:srgbClr val="030385"/>
                </a:solidFill>
                <a:latin typeface="Bliss 2 Bold" pitchFamily="50" charset="0"/>
              </a:rPr>
              <a:t>WIRTSCHAFTSWISSENSCHAFTEN</a:t>
            </a:r>
          </a:p>
          <a:p>
            <a:pPr eaLnBrk="1" hangingPunct="1">
              <a:defRPr/>
            </a:pPr>
            <a:r>
              <a:rPr lang="de-DE" altLang="de-DE" sz="1200" dirty="0" smtClean="0">
                <a:solidFill>
                  <a:srgbClr val="030385"/>
                </a:solidFill>
                <a:latin typeface="Bliss 2 Bold" pitchFamily="50" charset="0"/>
              </a:rPr>
              <a:t>WIRTSCHAFTSINFORMATIK | WIRTSCHAFTSRECHT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de-DE" altLang="de-DE" sz="1100" baseline="0" dirty="0" smtClean="0">
                <a:latin typeface="Trebuchet MS" pitchFamily="34" charset="0"/>
              </a:rPr>
              <a:t>Name der Veranstaltung  I  Thema</a:t>
            </a:r>
            <a:endParaRPr lang="de-DE" altLang="de-DE" sz="1100" baseline="0" dirty="0" smtClean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7" r:id="rId3"/>
    <p:sldLayoutId id="2147484148" r:id="rId4"/>
    <p:sldLayoutId id="2147484149" r:id="rId5"/>
    <p:sldLayoutId id="2147484150" r:id="rId6"/>
    <p:sldLayoutId id="2147484197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liss 2 Regular" pitchFamily="50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liss 2 Regular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elhaas@recht.uni-siegen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Für PowerPoint-Versionen ab 2007. Sofern Sie eine ältere Version von PowerPoint nutzen, bitten wir Sie, uns eine kurze Mitteilung per E-Mail an </a:t>
            </a:r>
            <a:r>
              <a:rPr lang="de-DE" sz="2000" dirty="0" smtClean="0">
                <a:hlinkClick r:id="rId3"/>
              </a:rPr>
              <a:t>schelhaas@recht.uni-siegen.de</a:t>
            </a:r>
            <a:r>
              <a:rPr lang="de-DE" sz="2000" dirty="0" smtClean="0"/>
              <a:t> zu senden. Sie erhalten dann einen zu Ihrer Version kompatiblen Folienmaster.</a:t>
            </a:r>
          </a:p>
          <a:p>
            <a:r>
              <a:rPr lang="de-DE" sz="2000" dirty="0" smtClean="0"/>
              <a:t>Bei Fragen zur Nutzung des Folienmasters können Sie sich ebenfalls gerne an die o.g. E-Mail-Adresse wenden.</a:t>
            </a:r>
          </a:p>
          <a:p>
            <a:r>
              <a:rPr lang="de-DE" sz="2000" dirty="0" smtClean="0"/>
              <a:t>Bitte löschen Sie diese Folie vor der Erstellung einer Präsentation.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Folienmaster für die Erstellung einer PowerPoint-Präsentation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A841628-5507-4AD4-910F-FA2BC4744A91}" type="datetime1">
              <a:rPr lang="de-DE" smtClean="0"/>
              <a:t>26.04.2018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29F7E8A-3EC6-4444-AD72-9D10545D8306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k III (mit Logo)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iversität Siegen">
      <a:majorFont>
        <a:latin typeface="Bliss 2 Medium"/>
        <a:ea typeface=""/>
        <a:cs typeface=""/>
      </a:majorFont>
      <a:minorFont>
        <a:latin typeface="Bliss 2 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uni-potx-template-trebuchet</Template>
  <TotalTime>0</TotalTime>
  <Words>78</Words>
  <Application>Microsoft Office PowerPoint</Application>
  <PresentationFormat>Bildschirmpräsentation (4:3)</PresentationFormat>
  <Paragraphs>8</Paragraphs>
  <Slides>1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Bliss 2 Bold</vt:lpstr>
      <vt:lpstr>Bliss 2 Regular</vt:lpstr>
      <vt:lpstr>Calibri</vt:lpstr>
      <vt:lpstr>Trebuchet MS</vt:lpstr>
      <vt:lpstr>Fak III (mit Logo)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Corporate Design</dc:subject>
  <dc:creator>Windows-Benutzer</dc:creator>
  <cp:keywords>Fak I; Fak II; Fak III; Fak IV</cp:keywords>
  <dc:description>verwendet die Schriftart MS Trebuchet</dc:description>
  <cp:lastModifiedBy>Windows-Benutzer</cp:lastModifiedBy>
  <cp:revision>6</cp:revision>
  <dcterms:created xsi:type="dcterms:W3CDTF">2018-04-24T11:40:54Z</dcterms:created>
  <dcterms:modified xsi:type="dcterms:W3CDTF">2018-04-26T11:50:51Z</dcterms:modified>
</cp:coreProperties>
</file>