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3" r:id="rId2"/>
    <p:sldId id="256" r:id="rId3"/>
    <p:sldId id="266" r:id="rId4"/>
    <p:sldId id="259" r:id="rId5"/>
    <p:sldId id="267" r:id="rId6"/>
    <p:sldId id="268" r:id="rId7"/>
    <p:sldId id="269" r:id="rId8"/>
    <p:sldId id="260" r:id="rId9"/>
    <p:sldId id="261" r:id="rId10"/>
    <p:sldId id="262" r:id="rId11"/>
    <p:sldId id="263" r:id="rId12"/>
    <p:sldId id="257" r:id="rId13"/>
    <p:sldId id="270" r:id="rId14"/>
    <p:sldId id="272" r:id="rId15"/>
    <p:sldId id="273" r:id="rId16"/>
    <p:sldId id="274" r:id="rId17"/>
    <p:sldId id="275" r:id="rId18"/>
    <p:sldId id="282" r:id="rId19"/>
    <p:sldId id="276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685"/>
    <a:srgbClr val="008570"/>
    <a:srgbClr val="CFE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88" autoAdjust="0"/>
    <p:restoredTop sz="94660"/>
  </p:normalViewPr>
  <p:slideViewPr>
    <p:cSldViewPr showGuides="1">
      <p:cViewPr varScale="1">
        <p:scale>
          <a:sx n="107" d="100"/>
          <a:sy n="107" d="100"/>
        </p:scale>
        <p:origin x="1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A037B-BD31-4F8E-87AB-B057C2514C8C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7E617-AB24-4D36-AF02-7C02098EE8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0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B2FA80CF-BA29-4CF5-9D84-1D31526E1215}"/>
              </a:ext>
            </a:extLst>
          </p:cNvPr>
          <p:cNvSpPr/>
          <p:nvPr/>
        </p:nvSpPr>
        <p:spPr>
          <a:xfrm>
            <a:off x="1143" y="1799970"/>
            <a:ext cx="6205981" cy="5058029"/>
          </a:xfrm>
          <a:custGeom>
            <a:avLst/>
            <a:gdLst>
              <a:gd name="connsiteX0" fmla="*/ 0 w 6205981"/>
              <a:gd name="connsiteY0" fmla="*/ 0 h 5058029"/>
              <a:gd name="connsiteX1" fmla="*/ 0 w 6205981"/>
              <a:gd name="connsiteY1" fmla="*/ 5058029 h 5058029"/>
              <a:gd name="connsiteX2" fmla="*/ 4364990 w 6205981"/>
              <a:gd name="connsiteY2" fmla="*/ 5058029 h 5058029"/>
              <a:gd name="connsiteX3" fmla="*/ 6205982 w 6205981"/>
              <a:gd name="connsiteY3" fmla="*/ 0 h 5058029"/>
              <a:gd name="connsiteX4" fmla="*/ 0 w 6205981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5981" h="5058029">
                <a:moveTo>
                  <a:pt x="0" y="0"/>
                </a:moveTo>
                <a:lnTo>
                  <a:pt x="0" y="5058029"/>
                </a:lnTo>
                <a:lnTo>
                  <a:pt x="4364990" y="5058029"/>
                </a:lnTo>
                <a:lnTo>
                  <a:pt x="62059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57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9AEF6772-FBE0-43F3-83D5-B7854CAEF2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0810" y="1796935"/>
            <a:ext cx="7751190" cy="506106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97"/>
                </a:moveTo>
                <a:lnTo>
                  <a:pt x="2388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97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4814048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4176464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BC0832D7-3018-45FE-844D-E99FF28EA541}" type="datetime4">
              <a:rPr lang="de-DE" smtClean="0"/>
              <a:t>2. Dezember 2020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 userDrawn="1"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 userDrawn="1"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tx1"/>
                </a:solidFill>
              </a:rPr>
              <a:t>www.uni-siegen.de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1BC8DFC-328E-4592-A493-9FE55FA829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7" name="Parallelogramm 6">
            <a:extLst>
              <a:ext uri="{FF2B5EF4-FFF2-40B4-BE49-F238E27FC236}">
                <a16:creationId xmlns:a16="http://schemas.microsoft.com/office/drawing/2014/main" id="{1A6939B3-CCF2-4414-BC75-53A7CB74BA33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60B1759-13D6-2547-A935-1736FCB6B0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10400"/>
            <a:ext cx="3309070" cy="8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01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Layout 3">
    <p:bg>
      <p:bgPr>
        <a:solidFill>
          <a:srgbClr val="90C6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78B85CFC-87BC-4EE9-A46A-E0002291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60"/>
            <a:ext cx="6838718" cy="2592000"/>
          </a:xfrm>
          <a:custGeom>
            <a:avLst/>
            <a:gdLst>
              <a:gd name="connsiteX0" fmla="*/ 0 w 6838718"/>
              <a:gd name="connsiteY0" fmla="*/ 0 h 2592000"/>
              <a:gd name="connsiteX1" fmla="*/ 6838718 w 6838718"/>
              <a:gd name="connsiteY1" fmla="*/ 0 h 2592000"/>
              <a:gd name="connsiteX2" fmla="*/ 5895623 w 6838718"/>
              <a:gd name="connsiteY2" fmla="*/ 2592000 h 2592000"/>
              <a:gd name="connsiteX3" fmla="*/ 0 w 6838718"/>
              <a:gd name="connsiteY3" fmla="*/ 2592000 h 25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718" h="2592000">
                <a:moveTo>
                  <a:pt x="0" y="0"/>
                </a:moveTo>
                <a:lnTo>
                  <a:pt x="6838718" y="0"/>
                </a:lnTo>
                <a:lnTo>
                  <a:pt x="5895623" y="2592000"/>
                </a:lnTo>
                <a:lnTo>
                  <a:pt x="0" y="2592000"/>
                </a:lnTo>
                <a:close/>
              </a:path>
            </a:pathLst>
          </a:custGeom>
          <a:solidFill>
            <a:srgbClr val="008570"/>
          </a:solidFill>
        </p:spPr>
        <p:txBody>
          <a:bodyPr wrap="square" lIns="547200" tIns="324000" rIns="648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255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39C1ECA-6431-40F3-B8C1-71E5F8949E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78B85CFC-87BC-4EE9-A46A-E0002291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60"/>
            <a:ext cx="6838718" cy="2592000"/>
          </a:xfrm>
          <a:custGeom>
            <a:avLst/>
            <a:gdLst>
              <a:gd name="connsiteX0" fmla="*/ 0 w 6838718"/>
              <a:gd name="connsiteY0" fmla="*/ 0 h 2592000"/>
              <a:gd name="connsiteX1" fmla="*/ 6838718 w 6838718"/>
              <a:gd name="connsiteY1" fmla="*/ 0 h 2592000"/>
              <a:gd name="connsiteX2" fmla="*/ 5895623 w 6838718"/>
              <a:gd name="connsiteY2" fmla="*/ 2592000 h 2592000"/>
              <a:gd name="connsiteX3" fmla="*/ 0 w 6838718"/>
              <a:gd name="connsiteY3" fmla="*/ 2592000 h 25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718" h="2592000">
                <a:moveTo>
                  <a:pt x="0" y="0"/>
                </a:moveTo>
                <a:lnTo>
                  <a:pt x="6838718" y="0"/>
                </a:lnTo>
                <a:lnTo>
                  <a:pt x="5895623" y="2592000"/>
                </a:lnTo>
                <a:lnTo>
                  <a:pt x="0" y="2592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547200" tIns="324000" rIns="648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078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E398D-CAE1-4AC5-A789-FF2CE97C3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1700808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608" y="1700808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2. Dezember 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40AA0BFF-7BA6-4EBB-92CF-30DC602DF2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5002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1701304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2. Dezember 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7A5EAE3-80BA-4A43-A401-4A651BF066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304"/>
            <a:ext cx="5328000" cy="432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E1AD9D60-E146-4AF1-943E-E3D2CA018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1375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447AD8CB-006B-438B-AD4F-EE90B20E5DCA}"/>
              </a:ext>
            </a:extLst>
          </p:cNvPr>
          <p:cNvSpPr/>
          <p:nvPr/>
        </p:nvSpPr>
        <p:spPr>
          <a:xfrm>
            <a:off x="4826761" y="1799970"/>
            <a:ext cx="7367523" cy="3630675"/>
          </a:xfrm>
          <a:custGeom>
            <a:avLst/>
            <a:gdLst>
              <a:gd name="connsiteX0" fmla="*/ 7367524 w 7367523"/>
              <a:gd name="connsiteY0" fmla="*/ 0 h 3630675"/>
              <a:gd name="connsiteX1" fmla="*/ 1321435 w 7367523"/>
              <a:gd name="connsiteY1" fmla="*/ 0 h 3630675"/>
              <a:gd name="connsiteX2" fmla="*/ 0 w 7367523"/>
              <a:gd name="connsiteY2" fmla="*/ 3630676 h 3630675"/>
              <a:gd name="connsiteX3" fmla="*/ 7367524 w 7367523"/>
              <a:gd name="connsiteY3" fmla="*/ 3630676 h 3630675"/>
              <a:gd name="connsiteX4" fmla="*/ 7367524 w 7367523"/>
              <a:gd name="connsiteY4" fmla="*/ 0 h 363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7523" h="3630675">
                <a:moveTo>
                  <a:pt x="7367524" y="0"/>
                </a:moveTo>
                <a:lnTo>
                  <a:pt x="1321435" y="0"/>
                </a:lnTo>
                <a:lnTo>
                  <a:pt x="0" y="3630676"/>
                </a:lnTo>
                <a:lnTo>
                  <a:pt x="7367524" y="3630676"/>
                </a:lnTo>
                <a:lnTo>
                  <a:pt x="7367524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2060848"/>
            <a:ext cx="5472608" cy="2952000"/>
          </a:xfrm>
        </p:spPr>
        <p:txBody>
          <a:bodyPr tIns="36000"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2. Dezember 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7A5EAE3-80BA-4A43-A401-4A651BF066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2492896"/>
            <a:ext cx="5814000" cy="3674789"/>
          </a:xfrm>
          <a:custGeom>
            <a:avLst/>
            <a:gdLst>
              <a:gd name="connsiteX0" fmla="*/ 0 w 5814000"/>
              <a:gd name="connsiteY0" fmla="*/ 0 h 3672408"/>
              <a:gd name="connsiteX1" fmla="*/ 5814000 w 5814000"/>
              <a:gd name="connsiteY1" fmla="*/ 0 h 3672408"/>
              <a:gd name="connsiteX2" fmla="*/ 5814000 w 5814000"/>
              <a:gd name="connsiteY2" fmla="*/ 3672408 h 3672408"/>
              <a:gd name="connsiteX3" fmla="*/ 0 w 5814000"/>
              <a:gd name="connsiteY3" fmla="*/ 3672408 h 3672408"/>
              <a:gd name="connsiteX4" fmla="*/ 0 w 5814000"/>
              <a:gd name="connsiteY4" fmla="*/ 0 h 3672408"/>
              <a:gd name="connsiteX0" fmla="*/ 0 w 5814000"/>
              <a:gd name="connsiteY0" fmla="*/ 0 h 3674789"/>
              <a:gd name="connsiteX1" fmla="*/ 5814000 w 5814000"/>
              <a:gd name="connsiteY1" fmla="*/ 0 h 3674789"/>
              <a:gd name="connsiteX2" fmla="*/ 4478118 w 5814000"/>
              <a:gd name="connsiteY2" fmla="*/ 3674789 h 3674789"/>
              <a:gd name="connsiteX3" fmla="*/ 0 w 5814000"/>
              <a:gd name="connsiteY3" fmla="*/ 3672408 h 3674789"/>
              <a:gd name="connsiteX4" fmla="*/ 0 w 5814000"/>
              <a:gd name="connsiteY4" fmla="*/ 0 h 367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000" h="3674789">
                <a:moveTo>
                  <a:pt x="0" y="0"/>
                </a:moveTo>
                <a:lnTo>
                  <a:pt x="5814000" y="0"/>
                </a:lnTo>
                <a:lnTo>
                  <a:pt x="4478118" y="3674789"/>
                </a:lnTo>
                <a:lnTo>
                  <a:pt x="0" y="367240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F6C857E-3BBE-48A1-8BED-BC86D07DF6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8801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2. Dezember 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9ED68778-EEF0-4B49-8433-6EFAD2B017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C787DF9F-332B-40EC-8938-20CD5D6CC678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50864" y="1845304"/>
            <a:ext cx="7200728" cy="4320000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5DB1B6B-04EF-4FE2-90D3-7B2694C2F4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84232" y="1701254"/>
            <a:ext cx="3455318" cy="446405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9701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t>2. Dezember 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94E4CB5-FE76-4B28-B61A-0B51A456F4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C96DA24-BA5A-4BBB-A3E9-860FE7CDF8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2005145F-E6CA-47C2-9BA3-50E2668194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6617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F76ED23B-F010-46FB-AD85-31ADB2C526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7808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id="{7E7DAADB-8B93-4B4F-92C9-AC96F1606FF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041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DAB5E26-C44F-4E26-89AD-2F68503BFD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4232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090B132F-ACFE-4A4F-8E7B-DE3C6D0B16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9203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t>2. Dezember 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Bildplatzhalter 8">
            <a:extLst>
              <a:ext uri="{FF2B5EF4-FFF2-40B4-BE49-F238E27FC236}">
                <a16:creationId xmlns:a16="http://schemas.microsoft.com/office/drawing/2014/main" id="{6EFA4D61-CAE8-4F96-BF4F-CB8DBD049F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088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D3314FD7-7CD2-4F2C-B46C-9B43ED9AE9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4221088"/>
            <a:ext cx="3457575" cy="1944000"/>
          </a:xfrm>
          <a:solidFill>
            <a:schemeClr val="bg2"/>
          </a:solidFill>
        </p:spPr>
        <p:txBody>
          <a:bodyPr lIns="169200" tIns="108000" rIns="162000" bIns="72000"/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9" name="Bildplatzhalter 8">
            <a:extLst>
              <a:ext uri="{FF2B5EF4-FFF2-40B4-BE49-F238E27FC236}">
                <a16:creationId xmlns:a16="http://schemas.microsoft.com/office/drawing/2014/main" id="{CE460651-7922-460B-B9EB-221627C581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7212" y="1845088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474DEB0E-00A0-479F-B371-926CA8D2EF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7212" y="4221088"/>
            <a:ext cx="3457575" cy="1944000"/>
          </a:xfr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E6D1FC0C-7071-42A0-A9D3-1AA75A42AE0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040" y="1845087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6E1738FF-ADB0-4D77-A1C9-858281B129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4232" y="4221088"/>
            <a:ext cx="3457575" cy="1944000"/>
          </a:xfr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14E183B5-3857-4572-93D5-4AE676659E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2370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3A63FC-01BB-44FF-81CB-C1C6E59D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076-0E2C-4C6D-AF26-FF2A3EBF853E}" type="datetime4">
              <a:rPr lang="de-DE" smtClean="0"/>
              <a:t>2. Dezember 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A5442C-D8D3-4CE0-870C-23E76162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25AB6A-169A-480A-BA25-ADA2A812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4A1DE08-AF75-4FC6-BFFF-51BE325385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4" y="1628800"/>
            <a:ext cx="7345362" cy="3240088"/>
          </a:xfrm>
        </p:spPr>
        <p:txBody>
          <a:bodyPr tIns="1800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1pPr>
            <a:lvl3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3pPr>
            <a:lvl5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5pPr>
            <a:lvl7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7pPr>
            <a:lvl9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DE8E6C8-43B0-498C-AF52-92C5EF4713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2304" y="4221088"/>
            <a:ext cx="3167063" cy="1656184"/>
          </a:xfrm>
        </p:spPr>
        <p:txBody>
          <a:bodyPr lIns="36000"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grpSp>
        <p:nvGrpSpPr>
          <p:cNvPr id="5" name="Grafik 5">
            <a:extLst>
              <a:ext uri="{FF2B5EF4-FFF2-40B4-BE49-F238E27FC236}">
                <a16:creationId xmlns:a16="http://schemas.microsoft.com/office/drawing/2014/main" id="{47EE26E2-9E8F-4D6D-A394-0D64BB8A43A3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361F9A3F-6061-43D1-9027-B7EED72C0656}"/>
                </a:ext>
              </a:extLst>
            </p:cNvPr>
            <p:cNvSpPr/>
            <p:nvPr/>
          </p:nvSpPr>
          <p:spPr>
            <a:xfrm>
              <a:off x="-9655" y="1395705"/>
              <a:ext cx="9377121" cy="3961596"/>
            </a:xfrm>
            <a:custGeom>
              <a:avLst/>
              <a:gdLst>
                <a:gd name="connsiteX0" fmla="*/ 0 w 9377121"/>
                <a:gd name="connsiteY0" fmla="*/ 0 h 3961596"/>
                <a:gd name="connsiteX1" fmla="*/ 0 w 9377121"/>
                <a:gd name="connsiteY1" fmla="*/ 3961597 h 3961596"/>
                <a:gd name="connsiteX2" fmla="*/ 7935270 w 9377121"/>
                <a:gd name="connsiteY2" fmla="*/ 3961597 h 3961596"/>
                <a:gd name="connsiteX3" fmla="*/ 9377121 w 9377121"/>
                <a:gd name="connsiteY3" fmla="*/ 0 h 3961596"/>
                <a:gd name="connsiteX4" fmla="*/ 0 w 9377121"/>
                <a:gd name="connsiteY4" fmla="*/ 0 h 396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7121" h="3961596">
                  <a:moveTo>
                    <a:pt x="0" y="0"/>
                  </a:moveTo>
                  <a:lnTo>
                    <a:pt x="0" y="3961597"/>
                  </a:lnTo>
                  <a:lnTo>
                    <a:pt x="7935270" y="3961597"/>
                  </a:lnTo>
                  <a:lnTo>
                    <a:pt x="93771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70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8E27F58-32B3-4BC1-87AB-4C26C4CB9C95}"/>
                </a:ext>
              </a:extLst>
            </p:cNvPr>
            <p:cNvSpPr/>
            <p:nvPr/>
          </p:nvSpPr>
          <p:spPr>
            <a:xfrm>
              <a:off x="7703907" y="4054016"/>
              <a:ext cx="4491580" cy="2126038"/>
            </a:xfrm>
            <a:custGeom>
              <a:avLst/>
              <a:gdLst>
                <a:gd name="connsiteX0" fmla="*/ 4491581 w 4491580"/>
                <a:gd name="connsiteY0" fmla="*/ 0 h 2126038"/>
                <a:gd name="connsiteX1" fmla="*/ 773810 w 4491580"/>
                <a:gd name="connsiteY1" fmla="*/ 0 h 2126038"/>
                <a:gd name="connsiteX2" fmla="*/ 0 w 4491580"/>
                <a:gd name="connsiteY2" fmla="*/ 2126039 h 2126038"/>
                <a:gd name="connsiteX3" fmla="*/ 4490437 w 4491580"/>
                <a:gd name="connsiteY3" fmla="*/ 2126039 h 2126038"/>
                <a:gd name="connsiteX4" fmla="*/ 4491581 w 4491580"/>
                <a:gd name="connsiteY4" fmla="*/ 2123115 h 2126038"/>
                <a:gd name="connsiteX5" fmla="*/ 4491581 w 4491580"/>
                <a:gd name="connsiteY5" fmla="*/ 0 h 212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1580" h="2126038">
                  <a:moveTo>
                    <a:pt x="4491581" y="0"/>
                  </a:moveTo>
                  <a:lnTo>
                    <a:pt x="773810" y="0"/>
                  </a:lnTo>
                  <a:lnTo>
                    <a:pt x="0" y="2126039"/>
                  </a:lnTo>
                  <a:lnTo>
                    <a:pt x="4490437" y="2126039"/>
                  </a:lnTo>
                  <a:lnTo>
                    <a:pt x="4491581" y="2123115"/>
                  </a:lnTo>
                  <a:lnTo>
                    <a:pt x="4491581" y="0"/>
                  </a:lnTo>
                  <a:close/>
                </a:path>
              </a:pathLst>
            </a:custGeom>
            <a:solidFill>
              <a:srgbClr val="90C685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030700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9433048" cy="86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60848"/>
            <a:ext cx="7920880" cy="3744000"/>
          </a:xfrm>
        </p:spPr>
        <p:txBody>
          <a:bodyPr tIns="54000"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F83-D1A7-474A-9018-D90436E0FA92}" type="datetime4">
              <a:rPr lang="de-DE" smtClean="0"/>
              <a:t>2. Dezember 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afik 10">
            <a:extLst>
              <a:ext uri="{FF2B5EF4-FFF2-40B4-BE49-F238E27FC236}">
                <a16:creationId xmlns:a16="http://schemas.microsoft.com/office/drawing/2014/main" id="{9AF945A4-F1CC-41C6-A8D4-493FBAE3DBEE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DC4DB6EB-9D08-4E6D-B5CC-9F4DF03A8B14}"/>
                </a:ext>
              </a:extLst>
            </p:cNvPr>
            <p:cNvSpPr/>
            <p:nvPr/>
          </p:nvSpPr>
          <p:spPr>
            <a:xfrm>
              <a:off x="-9655" y="1801742"/>
              <a:ext cx="10164787" cy="4378312"/>
            </a:xfrm>
            <a:custGeom>
              <a:avLst/>
              <a:gdLst>
                <a:gd name="connsiteX0" fmla="*/ 127 w 10164787"/>
                <a:gd name="connsiteY0" fmla="*/ 0 h 4378312"/>
                <a:gd name="connsiteX1" fmla="*/ 0 w 10164787"/>
                <a:gd name="connsiteY1" fmla="*/ 636 h 4378312"/>
                <a:gd name="connsiteX2" fmla="*/ 0 w 10164787"/>
                <a:gd name="connsiteY2" fmla="*/ 4378313 h 4378312"/>
                <a:gd name="connsiteX3" fmla="*/ 8571276 w 10164787"/>
                <a:gd name="connsiteY3" fmla="*/ 4378313 h 4378312"/>
                <a:gd name="connsiteX4" fmla="*/ 10164788 w 10164787"/>
                <a:gd name="connsiteY4" fmla="*/ 0 h 4378312"/>
                <a:gd name="connsiteX5" fmla="*/ 127 w 10164787"/>
                <a:gd name="connsiteY5" fmla="*/ 0 h 437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4787" h="4378312">
                  <a:moveTo>
                    <a:pt x="127" y="0"/>
                  </a:moveTo>
                  <a:lnTo>
                    <a:pt x="0" y="636"/>
                  </a:lnTo>
                  <a:lnTo>
                    <a:pt x="0" y="4378313"/>
                  </a:lnTo>
                  <a:lnTo>
                    <a:pt x="8571276" y="4378313"/>
                  </a:lnTo>
                  <a:lnTo>
                    <a:pt x="10164788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8570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F2E51056-6BED-4D16-946A-76935F583158}"/>
                </a:ext>
              </a:extLst>
            </p:cNvPr>
            <p:cNvSpPr/>
            <p:nvPr/>
          </p:nvSpPr>
          <p:spPr>
            <a:xfrm>
              <a:off x="8824260" y="1293878"/>
              <a:ext cx="3371227" cy="4377168"/>
            </a:xfrm>
            <a:custGeom>
              <a:avLst/>
              <a:gdLst>
                <a:gd name="connsiteX0" fmla="*/ 3371228 w 3371227"/>
                <a:gd name="connsiteY0" fmla="*/ 0 h 4377168"/>
                <a:gd name="connsiteX1" fmla="*/ 1593131 w 3371227"/>
                <a:gd name="connsiteY1" fmla="*/ 0 h 4377168"/>
                <a:gd name="connsiteX2" fmla="*/ 0 w 3371227"/>
                <a:gd name="connsiteY2" fmla="*/ 4377168 h 4377168"/>
                <a:gd name="connsiteX3" fmla="*/ 3370338 w 3371227"/>
                <a:gd name="connsiteY3" fmla="*/ 4377168 h 4377168"/>
                <a:gd name="connsiteX4" fmla="*/ 3371228 w 3371227"/>
                <a:gd name="connsiteY4" fmla="*/ 4374753 h 4377168"/>
                <a:gd name="connsiteX5" fmla="*/ 3371228 w 3371227"/>
                <a:gd name="connsiteY5" fmla="*/ 0 h 437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1227" h="4377168">
                  <a:moveTo>
                    <a:pt x="3371228" y="0"/>
                  </a:moveTo>
                  <a:lnTo>
                    <a:pt x="1593131" y="0"/>
                  </a:lnTo>
                  <a:lnTo>
                    <a:pt x="0" y="4377168"/>
                  </a:lnTo>
                  <a:lnTo>
                    <a:pt x="3370338" y="4377168"/>
                  </a:lnTo>
                  <a:lnTo>
                    <a:pt x="3371228" y="4374753"/>
                  </a:lnTo>
                  <a:lnTo>
                    <a:pt x="3371228" y="0"/>
                  </a:lnTo>
                  <a:close/>
                </a:path>
              </a:pathLst>
            </a:custGeom>
            <a:solidFill>
              <a:srgbClr val="90C685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8735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BEF123A1-25A8-4A9E-BFFA-071657D3FBD9}"/>
              </a:ext>
            </a:extLst>
          </p:cNvPr>
          <p:cNvSpPr/>
          <p:nvPr/>
        </p:nvSpPr>
        <p:spPr>
          <a:xfrm>
            <a:off x="1143" y="1799970"/>
            <a:ext cx="6204077" cy="5058029"/>
          </a:xfrm>
          <a:custGeom>
            <a:avLst/>
            <a:gdLst>
              <a:gd name="connsiteX0" fmla="*/ 0 w 6204077"/>
              <a:gd name="connsiteY0" fmla="*/ 0 h 5058029"/>
              <a:gd name="connsiteX1" fmla="*/ 0 w 6204077"/>
              <a:gd name="connsiteY1" fmla="*/ 5058029 h 5058029"/>
              <a:gd name="connsiteX2" fmla="*/ 4363212 w 6204077"/>
              <a:gd name="connsiteY2" fmla="*/ 5058029 h 5058029"/>
              <a:gd name="connsiteX3" fmla="*/ 6204077 w 6204077"/>
              <a:gd name="connsiteY3" fmla="*/ 0 h 5058029"/>
              <a:gd name="connsiteX4" fmla="*/ 0 w 6204077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4077" h="5058029">
                <a:moveTo>
                  <a:pt x="0" y="0"/>
                </a:moveTo>
                <a:lnTo>
                  <a:pt x="0" y="5058029"/>
                </a:lnTo>
                <a:lnTo>
                  <a:pt x="4363212" y="5058029"/>
                </a:lnTo>
                <a:lnTo>
                  <a:pt x="62040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4814048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4176464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8F363FEE-5342-4B75-8ABE-3185CAB7EF8B}" type="datetime4">
              <a:rPr lang="de-DE" smtClean="0"/>
              <a:t>2. Dezember 2020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 userDrawn="1"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 userDrawn="1"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tx1"/>
                </a:solidFill>
              </a:rPr>
              <a:t>www.uni-siegen.de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1BC8DFC-328E-4592-A493-9FE55FA829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20" name="Bildplatzhalter 5">
            <a:extLst>
              <a:ext uri="{FF2B5EF4-FFF2-40B4-BE49-F238E27FC236}">
                <a16:creationId xmlns:a16="http://schemas.microsoft.com/office/drawing/2014/main" id="{F9BD75A0-50EF-4746-9BE8-67AB32E9E1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0810" y="-1"/>
            <a:ext cx="7751190" cy="6858000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322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97"/>
                </a:moveTo>
                <a:lnTo>
                  <a:pt x="3222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97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Parallelogramm 4">
            <a:extLst>
              <a:ext uri="{FF2B5EF4-FFF2-40B4-BE49-F238E27FC236}">
                <a16:creationId xmlns:a16="http://schemas.microsoft.com/office/drawing/2014/main" id="{47FD8D4E-1D46-4AE8-8F06-1952DCE10AFE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850A551-DBC4-CC48-A468-44D83FE391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10400"/>
            <a:ext cx="3309070" cy="8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55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lu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9433048" cy="86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853352"/>
            <a:ext cx="3744416" cy="3023920"/>
          </a:xfrm>
        </p:spPr>
        <p:txBody>
          <a:bodyPr tIns="7200"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F83-D1A7-474A-9018-D90436E0FA92}" type="datetime4">
              <a:rPr lang="de-DE" smtClean="0"/>
              <a:t>2. Dezember 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8FE7F748-7950-4987-9EF6-727D3F7657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3832" y="0"/>
            <a:ext cx="7608168" cy="5651821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322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281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84 h 10006"/>
              <a:gd name="connsiteX1" fmla="*/ 281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84 h 10006"/>
              <a:gd name="connsiteX0" fmla="*/ 0 w 10000"/>
              <a:gd name="connsiteY0" fmla="*/ 9984 h 10006"/>
              <a:gd name="connsiteX1" fmla="*/ 2690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84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84"/>
                </a:moveTo>
                <a:lnTo>
                  <a:pt x="2690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84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329726A9-AE85-476A-AB5A-77255B9A733A}"/>
              </a:ext>
            </a:extLst>
          </p:cNvPr>
          <p:cNvSpPr/>
          <p:nvPr/>
        </p:nvSpPr>
        <p:spPr>
          <a:xfrm>
            <a:off x="1143" y="2528951"/>
            <a:ext cx="5632196" cy="3645027"/>
          </a:xfrm>
          <a:custGeom>
            <a:avLst/>
            <a:gdLst>
              <a:gd name="connsiteX0" fmla="*/ 0 w 5632196"/>
              <a:gd name="connsiteY0" fmla="*/ 0 h 3645027"/>
              <a:gd name="connsiteX1" fmla="*/ 0 w 5632196"/>
              <a:gd name="connsiteY1" fmla="*/ 3645027 h 3645027"/>
              <a:gd name="connsiteX2" fmla="*/ 4305554 w 5632196"/>
              <a:gd name="connsiteY2" fmla="*/ 3645027 h 3645027"/>
              <a:gd name="connsiteX3" fmla="*/ 5632196 w 5632196"/>
              <a:gd name="connsiteY3" fmla="*/ 0 h 3645027"/>
              <a:gd name="connsiteX4" fmla="*/ 0 w 5632196"/>
              <a:gd name="connsiteY4" fmla="*/ 0 h 364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2196" h="3645027">
                <a:moveTo>
                  <a:pt x="0" y="0"/>
                </a:moveTo>
                <a:lnTo>
                  <a:pt x="0" y="3645027"/>
                </a:lnTo>
                <a:lnTo>
                  <a:pt x="4305554" y="3645027"/>
                </a:lnTo>
                <a:lnTo>
                  <a:pt x="56321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5743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t>2. Dezember 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2F169917-966A-40BB-8B02-BEC2BE20AB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9348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3A63FC-01BB-44FF-81CB-C1C6E59D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076-0E2C-4C6D-AF26-FF2A3EBF853E}" type="datetime4">
              <a:rPr lang="de-DE" smtClean="0"/>
              <a:t>2. Dezember 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A5442C-D8D3-4CE0-870C-23E76162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25AB6A-169A-480A-BA25-ADA2A812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72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F3235FC4-042F-4F1E-9123-84F5CE3FD4D8}"/>
              </a:ext>
            </a:extLst>
          </p:cNvPr>
          <p:cNvSpPr/>
          <p:nvPr userDrawn="1"/>
        </p:nvSpPr>
        <p:spPr>
          <a:xfrm>
            <a:off x="1143" y="1799970"/>
            <a:ext cx="7772146" cy="5058029"/>
          </a:xfrm>
          <a:custGeom>
            <a:avLst/>
            <a:gdLst>
              <a:gd name="connsiteX0" fmla="*/ 0 w 7772146"/>
              <a:gd name="connsiteY0" fmla="*/ 0 h 5058029"/>
              <a:gd name="connsiteX1" fmla="*/ 0 w 7772146"/>
              <a:gd name="connsiteY1" fmla="*/ 5058029 h 5058029"/>
              <a:gd name="connsiteX2" fmla="*/ 5931281 w 7772146"/>
              <a:gd name="connsiteY2" fmla="*/ 5058029 h 5058029"/>
              <a:gd name="connsiteX3" fmla="*/ 7772146 w 7772146"/>
              <a:gd name="connsiteY3" fmla="*/ 0 h 5058029"/>
              <a:gd name="connsiteX4" fmla="*/ 0 w 7772146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146" h="5058029">
                <a:moveTo>
                  <a:pt x="0" y="0"/>
                </a:moveTo>
                <a:lnTo>
                  <a:pt x="0" y="5058029"/>
                </a:lnTo>
                <a:lnTo>
                  <a:pt x="5931281" y="5058029"/>
                </a:lnTo>
                <a:lnTo>
                  <a:pt x="77721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57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832000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5544000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5CB6B16F-E7F7-4A2F-962E-173C46334787}" type="datetime4">
              <a:rPr lang="de-DE" smtClean="0"/>
              <a:t>2. Dezember 2020</a:t>
            </a:fld>
            <a:endParaRPr lang="de-DE" dirty="0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9AEF6772-FBE0-43F3-83D5-B7854CAEF2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5988" y="0"/>
            <a:ext cx="5634802" cy="5336055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9991"/>
                </a:moveTo>
                <a:lnTo>
                  <a:pt x="3481" y="19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991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 userDrawn="1"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 userDrawn="1"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accent6"/>
                </a:solidFill>
              </a:rPr>
              <a:t>www.uni-siegen.de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5" name="Parallelogramm 4">
            <a:extLst>
              <a:ext uri="{FF2B5EF4-FFF2-40B4-BE49-F238E27FC236}">
                <a16:creationId xmlns:a16="http://schemas.microsoft.com/office/drawing/2014/main" id="{8443D55D-6E4B-4E61-8FFA-D4707884F1A4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F8D7B30-3F0F-D448-A307-8D6775E77A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10400"/>
            <a:ext cx="3309070" cy="8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7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366C48F0-18AD-4901-ACFD-4959DB204F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525624"/>
            <a:ext cx="12200790" cy="3332375"/>
          </a:xfrm>
          <a:custGeom>
            <a:avLst/>
            <a:gdLst>
              <a:gd name="connsiteX0" fmla="*/ 2089 w 12200790"/>
              <a:gd name="connsiteY0" fmla="*/ 3956 h 3332375"/>
              <a:gd name="connsiteX1" fmla="*/ 2089 w 12200790"/>
              <a:gd name="connsiteY1" fmla="*/ 4210 h 3332375"/>
              <a:gd name="connsiteX2" fmla="*/ 2089 w 12200790"/>
              <a:gd name="connsiteY2" fmla="*/ 1263923 h 3332375"/>
              <a:gd name="connsiteX3" fmla="*/ 4506272 w 12200790"/>
              <a:gd name="connsiteY3" fmla="*/ 1263923 h 3332375"/>
              <a:gd name="connsiteX4" fmla="*/ 4964868 w 12200790"/>
              <a:gd name="connsiteY4" fmla="*/ 3956 h 3332375"/>
              <a:gd name="connsiteX5" fmla="*/ 0 w 12200790"/>
              <a:gd name="connsiteY5" fmla="*/ 0 h 3332375"/>
              <a:gd name="connsiteX6" fmla="*/ 12200790 w 12200790"/>
              <a:gd name="connsiteY6" fmla="*/ 0 h 3332375"/>
              <a:gd name="connsiteX7" fmla="*/ 12200790 w 12200790"/>
              <a:gd name="connsiteY7" fmla="*/ 3332375 h 3332375"/>
              <a:gd name="connsiteX8" fmla="*/ 0 w 12200790"/>
              <a:gd name="connsiteY8" fmla="*/ 3332375 h 33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0790" h="3332375">
                <a:moveTo>
                  <a:pt x="2089" y="3956"/>
                </a:moveTo>
                <a:lnTo>
                  <a:pt x="2089" y="4210"/>
                </a:lnTo>
                <a:lnTo>
                  <a:pt x="2089" y="1263923"/>
                </a:lnTo>
                <a:lnTo>
                  <a:pt x="4506272" y="1263923"/>
                </a:lnTo>
                <a:lnTo>
                  <a:pt x="4964868" y="3956"/>
                </a:lnTo>
                <a:close/>
                <a:moveTo>
                  <a:pt x="0" y="0"/>
                </a:moveTo>
                <a:lnTo>
                  <a:pt x="12200790" y="0"/>
                </a:lnTo>
                <a:lnTo>
                  <a:pt x="12200790" y="3332375"/>
                </a:lnTo>
                <a:lnTo>
                  <a:pt x="0" y="33323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EE8D75E-CDB6-4653-B9AE-7D324982960B}"/>
              </a:ext>
            </a:extLst>
          </p:cNvPr>
          <p:cNvGrpSpPr/>
          <p:nvPr userDrawn="1"/>
        </p:nvGrpSpPr>
        <p:grpSpPr>
          <a:xfrm>
            <a:off x="1143" y="1799970"/>
            <a:ext cx="12193142" cy="2988056"/>
            <a:chOff x="1143" y="1799970"/>
            <a:chExt cx="12193142" cy="2988056"/>
          </a:xfrm>
        </p:grpSpPr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B7077F29-90D2-4856-AC0B-18C2BCF2A466}"/>
                </a:ext>
              </a:extLst>
            </p:cNvPr>
            <p:cNvSpPr/>
            <p:nvPr/>
          </p:nvSpPr>
          <p:spPr>
            <a:xfrm>
              <a:off x="1143" y="1799970"/>
              <a:ext cx="8394064" cy="1656080"/>
            </a:xfrm>
            <a:custGeom>
              <a:avLst/>
              <a:gdLst>
                <a:gd name="connsiteX0" fmla="*/ 7791323 w 8394064"/>
                <a:gd name="connsiteY0" fmla="*/ 0 h 1656080"/>
                <a:gd name="connsiteX1" fmla="*/ 0 w 8394064"/>
                <a:gd name="connsiteY1" fmla="*/ 0 h 1656080"/>
                <a:gd name="connsiteX2" fmla="*/ 0 w 8394064"/>
                <a:gd name="connsiteY2" fmla="*/ 1655064 h 1656080"/>
                <a:gd name="connsiteX3" fmla="*/ 254 w 8394064"/>
                <a:gd name="connsiteY3" fmla="*/ 1656080 h 1656080"/>
                <a:gd name="connsiteX4" fmla="*/ 8394065 w 8394064"/>
                <a:gd name="connsiteY4" fmla="*/ 1656080 h 1656080"/>
                <a:gd name="connsiteX5" fmla="*/ 7791323 w 8394064"/>
                <a:gd name="connsiteY5" fmla="*/ 0 h 165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94064" h="1656080">
                  <a:moveTo>
                    <a:pt x="7791323" y="0"/>
                  </a:moveTo>
                  <a:lnTo>
                    <a:pt x="0" y="0"/>
                  </a:lnTo>
                  <a:lnTo>
                    <a:pt x="0" y="1655064"/>
                  </a:lnTo>
                  <a:lnTo>
                    <a:pt x="254" y="1656080"/>
                  </a:lnTo>
                  <a:lnTo>
                    <a:pt x="8394065" y="1656080"/>
                  </a:lnTo>
                  <a:lnTo>
                    <a:pt x="7791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260301-D0DA-4666-BE90-9F1A296B1B81}"/>
                </a:ext>
              </a:extLst>
            </p:cNvPr>
            <p:cNvSpPr/>
            <p:nvPr userDrawn="1"/>
          </p:nvSpPr>
          <p:spPr>
            <a:xfrm>
              <a:off x="1143" y="3528059"/>
              <a:ext cx="4962778" cy="1259967"/>
            </a:xfrm>
            <a:custGeom>
              <a:avLst/>
              <a:gdLst>
                <a:gd name="connsiteX0" fmla="*/ 0 w 4962778"/>
                <a:gd name="connsiteY0" fmla="*/ 0 h 1259967"/>
                <a:gd name="connsiteX1" fmla="*/ 0 w 4962778"/>
                <a:gd name="connsiteY1" fmla="*/ 254 h 1259967"/>
                <a:gd name="connsiteX2" fmla="*/ 0 w 4962778"/>
                <a:gd name="connsiteY2" fmla="*/ 1259967 h 1259967"/>
                <a:gd name="connsiteX3" fmla="*/ 4504182 w 4962778"/>
                <a:gd name="connsiteY3" fmla="*/ 1259967 h 1259967"/>
                <a:gd name="connsiteX4" fmla="*/ 4962779 w 4962778"/>
                <a:gd name="connsiteY4" fmla="*/ 0 h 1259967"/>
                <a:gd name="connsiteX5" fmla="*/ 0 w 4962778"/>
                <a:gd name="connsiteY5" fmla="*/ 0 h 125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778" h="1259967">
                  <a:moveTo>
                    <a:pt x="0" y="0"/>
                  </a:moveTo>
                  <a:lnTo>
                    <a:pt x="0" y="254"/>
                  </a:lnTo>
                  <a:lnTo>
                    <a:pt x="0" y="1259967"/>
                  </a:lnTo>
                  <a:lnTo>
                    <a:pt x="4504182" y="1259967"/>
                  </a:lnTo>
                  <a:lnTo>
                    <a:pt x="49627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EB664266-A3D1-42B6-AF62-5163DEE7328E}"/>
                </a:ext>
              </a:extLst>
            </p:cNvPr>
            <p:cNvSpPr/>
            <p:nvPr/>
          </p:nvSpPr>
          <p:spPr>
            <a:xfrm>
              <a:off x="8196326" y="2700020"/>
              <a:ext cx="3997959" cy="756030"/>
            </a:xfrm>
            <a:custGeom>
              <a:avLst/>
              <a:gdLst>
                <a:gd name="connsiteX0" fmla="*/ 3997960 w 3997959"/>
                <a:gd name="connsiteY0" fmla="*/ 0 h 756030"/>
                <a:gd name="connsiteX1" fmla="*/ 0 w 3997959"/>
                <a:gd name="connsiteY1" fmla="*/ 0 h 756030"/>
                <a:gd name="connsiteX2" fmla="*/ 275209 w 3997959"/>
                <a:gd name="connsiteY2" fmla="*/ 756031 h 756030"/>
                <a:gd name="connsiteX3" fmla="*/ 3997960 w 3997959"/>
                <a:gd name="connsiteY3" fmla="*/ 756031 h 756030"/>
                <a:gd name="connsiteX4" fmla="*/ 3997960 w 3997959"/>
                <a:gd name="connsiteY4" fmla="*/ 0 h 75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959" h="756030">
                  <a:moveTo>
                    <a:pt x="3997960" y="0"/>
                  </a:moveTo>
                  <a:lnTo>
                    <a:pt x="0" y="0"/>
                  </a:lnTo>
                  <a:lnTo>
                    <a:pt x="275209" y="756031"/>
                  </a:lnTo>
                  <a:lnTo>
                    <a:pt x="3997960" y="756031"/>
                  </a:lnTo>
                  <a:lnTo>
                    <a:pt x="399796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61872" y="2061000"/>
            <a:ext cx="5832000" cy="11520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51384" y="4149080"/>
            <a:ext cx="2592288" cy="288000"/>
          </a:xfrm>
        </p:spPr>
        <p:txBody>
          <a:bodyPr tIns="28800"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fld id="{3A2A1C9B-6105-4AF0-A69A-819419A5CD9E}" type="datetime4">
              <a:rPr lang="de-DE" smtClean="0"/>
              <a:t>2. Dezember 2020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51704" y="3860224"/>
            <a:ext cx="2880000" cy="288000"/>
          </a:xfrm>
        </p:spPr>
        <p:txBody>
          <a:bodyPr lIns="0" tIns="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 userDrawn="1"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550EBE3-0EAF-4040-B318-81F139A68E0D}"/>
              </a:ext>
            </a:extLst>
          </p:cNvPr>
          <p:cNvSpPr txBox="1"/>
          <p:nvPr userDrawn="1"/>
        </p:nvSpPr>
        <p:spPr>
          <a:xfrm>
            <a:off x="8832304" y="2924976"/>
            <a:ext cx="1944000" cy="288000"/>
          </a:xfrm>
          <a:prstGeom prst="rect">
            <a:avLst/>
          </a:prstGeom>
          <a:noFill/>
        </p:spPr>
        <p:txBody>
          <a:bodyPr wrap="square" lIns="14400" tIns="10800" rIns="0" bIns="0" rtlCol="0">
            <a:spAutoFit/>
          </a:bodyPr>
          <a:lstStyle/>
          <a:p>
            <a:r>
              <a:rPr lang="de-DE" sz="1800" b="1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3" name="Parallelogramm 2">
            <a:extLst>
              <a:ext uri="{FF2B5EF4-FFF2-40B4-BE49-F238E27FC236}">
                <a16:creationId xmlns:a16="http://schemas.microsoft.com/office/drawing/2014/main" id="{3F307598-9184-42AD-95C5-B30CE9F0F16D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2AD4918-8FD1-9F4D-BCF2-83DF1CD409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10400"/>
            <a:ext cx="3309070" cy="8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832000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5544000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6021312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F7129713-2D11-4C7F-809F-786C1C71B94D}" type="datetime4">
              <a:rPr lang="de-DE" smtClean="0"/>
              <a:t>2. Dezember 2020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733280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 userDrawn="1"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accent6"/>
                </a:solidFill>
              </a:rPr>
              <a:t>www.uni-siegen.de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grpSp>
        <p:nvGrpSpPr>
          <p:cNvPr id="6" name="Grafik 4">
            <a:extLst>
              <a:ext uri="{FF2B5EF4-FFF2-40B4-BE49-F238E27FC236}">
                <a16:creationId xmlns:a16="http://schemas.microsoft.com/office/drawing/2014/main" id="{4FEE0BF1-8904-41E6-9EAB-433B75A66D4E}"/>
              </a:ext>
            </a:extLst>
          </p:cNvPr>
          <p:cNvGrpSpPr/>
          <p:nvPr/>
        </p:nvGrpSpPr>
        <p:grpSpPr>
          <a:xfrm>
            <a:off x="-18000" y="-1"/>
            <a:ext cx="12218400" cy="6872850"/>
            <a:chOff x="-18000" y="-1"/>
            <a:chExt cx="12218400" cy="6872850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8F63E72-D779-4F25-88C2-A7F2C2EDA671}"/>
                </a:ext>
              </a:extLst>
            </p:cNvPr>
            <p:cNvSpPr/>
            <p:nvPr/>
          </p:nvSpPr>
          <p:spPr>
            <a:xfrm>
              <a:off x="-16854" y="1803867"/>
              <a:ext cx="7783756" cy="5068981"/>
            </a:xfrm>
            <a:custGeom>
              <a:avLst/>
              <a:gdLst>
                <a:gd name="connsiteX0" fmla="*/ 0 w 7783756"/>
                <a:gd name="connsiteY0" fmla="*/ 0 h 5068981"/>
                <a:gd name="connsiteX1" fmla="*/ 0 w 7783756"/>
                <a:gd name="connsiteY1" fmla="*/ 5068982 h 5068981"/>
                <a:gd name="connsiteX2" fmla="*/ 5938779 w 7783756"/>
                <a:gd name="connsiteY2" fmla="*/ 5068982 h 5068981"/>
                <a:gd name="connsiteX3" fmla="*/ 7783757 w 7783756"/>
                <a:gd name="connsiteY3" fmla="*/ 0 h 5068981"/>
                <a:gd name="connsiteX4" fmla="*/ 0 w 7783756"/>
                <a:gd name="connsiteY4" fmla="*/ 0 h 506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3756" h="5068981">
                  <a:moveTo>
                    <a:pt x="0" y="0"/>
                  </a:moveTo>
                  <a:lnTo>
                    <a:pt x="0" y="5068982"/>
                  </a:lnTo>
                  <a:lnTo>
                    <a:pt x="5938779" y="5068982"/>
                  </a:lnTo>
                  <a:lnTo>
                    <a:pt x="77837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EAC6D96B-4568-4116-8976-2B3D8A6449DC}"/>
                </a:ext>
              </a:extLst>
            </p:cNvPr>
            <p:cNvSpPr/>
            <p:nvPr/>
          </p:nvSpPr>
          <p:spPr>
            <a:xfrm>
              <a:off x="6552063" y="-1"/>
              <a:ext cx="5650627" cy="5353950"/>
            </a:xfrm>
            <a:custGeom>
              <a:avLst/>
              <a:gdLst>
                <a:gd name="connsiteX0" fmla="*/ 5650628 w 5650627"/>
                <a:gd name="connsiteY0" fmla="*/ 0 h 5353950"/>
                <a:gd name="connsiteX1" fmla="*/ 1948707 w 5650627"/>
                <a:gd name="connsiteY1" fmla="*/ 0 h 5353950"/>
                <a:gd name="connsiteX2" fmla="*/ 0 w 5650627"/>
                <a:gd name="connsiteY2" fmla="*/ 5353950 h 5353950"/>
                <a:gd name="connsiteX3" fmla="*/ 5649610 w 5650627"/>
                <a:gd name="connsiteY3" fmla="*/ 5353950 h 5353950"/>
                <a:gd name="connsiteX4" fmla="*/ 5650628 w 5650627"/>
                <a:gd name="connsiteY4" fmla="*/ 5351150 h 5353950"/>
                <a:gd name="connsiteX5" fmla="*/ 5650628 w 5650627"/>
                <a:gd name="connsiteY5" fmla="*/ 0 h 535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0627" h="5353950">
                  <a:moveTo>
                    <a:pt x="5650628" y="0"/>
                  </a:moveTo>
                  <a:lnTo>
                    <a:pt x="1948707" y="0"/>
                  </a:lnTo>
                  <a:lnTo>
                    <a:pt x="0" y="5353950"/>
                  </a:lnTo>
                  <a:lnTo>
                    <a:pt x="5649610" y="5353950"/>
                  </a:lnTo>
                  <a:lnTo>
                    <a:pt x="5650628" y="5351150"/>
                  </a:lnTo>
                  <a:lnTo>
                    <a:pt x="5650628" y="0"/>
                  </a:lnTo>
                  <a:close/>
                </a:path>
              </a:pathLst>
            </a:custGeom>
            <a:solidFill>
              <a:schemeClr val="accent3"/>
            </a:solidFill>
            <a:ln w="12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5" name="Parallelogramm 4">
            <a:extLst>
              <a:ext uri="{FF2B5EF4-FFF2-40B4-BE49-F238E27FC236}">
                <a16:creationId xmlns:a16="http://schemas.microsoft.com/office/drawing/2014/main" id="{9455762C-E6FA-4CFA-8B54-E7DA92026373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F332298-2F01-2641-A6B6-AB60C5DEA3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10400"/>
            <a:ext cx="3309070" cy="8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8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60848"/>
            <a:ext cx="6552728" cy="3816424"/>
          </a:xfrm>
        </p:spPr>
        <p:txBody>
          <a:bodyPr tIns="0"/>
          <a:lstStyle>
            <a:lvl1pPr>
              <a:spcBef>
                <a:spcPts val="1400"/>
              </a:spcBef>
              <a:defRPr sz="2000" b="1">
                <a:solidFill>
                  <a:schemeClr val="tx2"/>
                </a:solidFill>
              </a:defRPr>
            </a:lvl1pPr>
            <a:lvl2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2pPr>
            <a:lvl3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3pPr>
            <a:lvl4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4pPr>
            <a:lvl5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5pPr>
            <a:lvl6pPr marL="180000" indent="0">
              <a:buFont typeface="+mj-lt"/>
              <a:buNone/>
              <a:defRPr>
                <a:solidFill>
                  <a:schemeClr val="tx2"/>
                </a:solidFill>
              </a:defRPr>
            </a:lvl6pPr>
            <a:lvl7pPr marL="180000" indent="0">
              <a:buFont typeface="+mj-lt"/>
              <a:buNone/>
              <a:defRPr>
                <a:solidFill>
                  <a:schemeClr val="tx2"/>
                </a:solidFill>
              </a:defRPr>
            </a:lvl7pPr>
            <a:lvl8pPr marL="180000" indent="0">
              <a:buFont typeface="+mj-lt"/>
              <a:buNone/>
              <a:defRPr>
                <a:solidFill>
                  <a:schemeClr val="tx2"/>
                </a:solidFill>
              </a:defRPr>
            </a:lvl8pPr>
            <a:lvl9pPr marL="180000" indent="0">
              <a:buFont typeface="+mj-lt"/>
              <a:buNone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594E-95B5-4002-B753-7EE035906560}" type="datetime4">
              <a:rPr lang="de-DE" smtClean="0"/>
              <a:t>2. Dezember 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78A024A-4794-4471-B069-9F8C3E851D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152" y="980728"/>
            <a:ext cx="7992120" cy="432000"/>
          </a:xfrm>
        </p:spPr>
        <p:txBody>
          <a:bodyPr tIns="3600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grpSp>
        <p:nvGrpSpPr>
          <p:cNvPr id="7" name="Grafik 16">
            <a:extLst>
              <a:ext uri="{FF2B5EF4-FFF2-40B4-BE49-F238E27FC236}">
                <a16:creationId xmlns:a16="http://schemas.microsoft.com/office/drawing/2014/main" id="{1CC7D6F7-6576-46E9-8F5C-0D08112494D4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45C35ECD-471C-44FB-8C31-D16F5FBB515A}"/>
                </a:ext>
              </a:extLst>
            </p:cNvPr>
            <p:cNvSpPr/>
            <p:nvPr/>
          </p:nvSpPr>
          <p:spPr>
            <a:xfrm>
              <a:off x="-9655" y="1801742"/>
              <a:ext cx="8900148" cy="4378312"/>
            </a:xfrm>
            <a:custGeom>
              <a:avLst/>
              <a:gdLst>
                <a:gd name="connsiteX0" fmla="*/ 0 w 8900148"/>
                <a:gd name="connsiteY0" fmla="*/ 0 h 4378312"/>
                <a:gd name="connsiteX1" fmla="*/ 0 w 8900148"/>
                <a:gd name="connsiteY1" fmla="*/ 4378313 h 4378312"/>
                <a:gd name="connsiteX2" fmla="*/ 7306510 w 8900148"/>
                <a:gd name="connsiteY2" fmla="*/ 4378313 h 4378312"/>
                <a:gd name="connsiteX3" fmla="*/ 8900149 w 8900148"/>
                <a:gd name="connsiteY3" fmla="*/ 0 h 4378312"/>
                <a:gd name="connsiteX4" fmla="*/ 0 w 8900148"/>
                <a:gd name="connsiteY4" fmla="*/ 0 h 437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0148" h="4378312">
                  <a:moveTo>
                    <a:pt x="0" y="0"/>
                  </a:moveTo>
                  <a:lnTo>
                    <a:pt x="0" y="4378313"/>
                  </a:lnTo>
                  <a:lnTo>
                    <a:pt x="7306510" y="4378313"/>
                  </a:lnTo>
                  <a:lnTo>
                    <a:pt x="89001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70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F3D9652C-3B6E-4EF3-88D5-C1F96FDC61FC}"/>
                </a:ext>
              </a:extLst>
            </p:cNvPr>
            <p:cNvSpPr/>
            <p:nvPr/>
          </p:nvSpPr>
          <p:spPr>
            <a:xfrm>
              <a:off x="7558476" y="1293878"/>
              <a:ext cx="4637011" cy="4378439"/>
            </a:xfrm>
            <a:custGeom>
              <a:avLst/>
              <a:gdLst>
                <a:gd name="connsiteX0" fmla="*/ 4637012 w 4637011"/>
                <a:gd name="connsiteY0" fmla="*/ 0 h 4378439"/>
                <a:gd name="connsiteX1" fmla="*/ 1593640 w 4637011"/>
                <a:gd name="connsiteY1" fmla="*/ 0 h 4378439"/>
                <a:gd name="connsiteX2" fmla="*/ 0 w 4637011"/>
                <a:gd name="connsiteY2" fmla="*/ 4378440 h 4378439"/>
                <a:gd name="connsiteX3" fmla="*/ 4635868 w 4637011"/>
                <a:gd name="connsiteY3" fmla="*/ 4378440 h 4378439"/>
                <a:gd name="connsiteX4" fmla="*/ 4637012 w 4637011"/>
                <a:gd name="connsiteY4" fmla="*/ 4375388 h 4378439"/>
                <a:gd name="connsiteX5" fmla="*/ 4637012 w 4637011"/>
                <a:gd name="connsiteY5" fmla="*/ 0 h 43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37011" h="4378439">
                  <a:moveTo>
                    <a:pt x="4637012" y="0"/>
                  </a:moveTo>
                  <a:lnTo>
                    <a:pt x="1593640" y="0"/>
                  </a:lnTo>
                  <a:lnTo>
                    <a:pt x="0" y="4378440"/>
                  </a:lnTo>
                  <a:lnTo>
                    <a:pt x="4635868" y="4378440"/>
                  </a:lnTo>
                  <a:lnTo>
                    <a:pt x="4637012" y="4375388"/>
                  </a:lnTo>
                  <a:lnTo>
                    <a:pt x="4637012" y="0"/>
                  </a:lnTo>
                  <a:close/>
                </a:path>
              </a:pathLst>
            </a:custGeom>
            <a:solidFill>
              <a:srgbClr val="90C685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5656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F83-D1A7-474A-9018-D90436E0FA92}" type="datetime4">
              <a:rPr lang="de-DE" smtClean="0"/>
              <a:t>2. Dezember 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B54B792C-CDB3-4613-BDDA-AC44C09F36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701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rgbClr val="90C6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D1271F-5276-4A85-9285-3695439467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4" y="658800"/>
            <a:ext cx="4104000" cy="5760000"/>
          </a:xfrm>
        </p:spPr>
        <p:txBody>
          <a:bodyPr/>
          <a:lstStyle>
            <a:lvl1pPr marL="0" indent="0">
              <a:lnSpc>
                <a:spcPct val="88000"/>
              </a:lnSpc>
              <a:buNone/>
              <a:defRPr sz="48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6B8529-73FE-43C7-8F21-9054FE81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872" y="0"/>
            <a:ext cx="9826128" cy="6858000"/>
          </a:xfrm>
          <a:custGeom>
            <a:avLst/>
            <a:gdLst>
              <a:gd name="connsiteX0" fmla="*/ 0 w 9840416"/>
              <a:gd name="connsiteY0" fmla="*/ 0 h 6858000"/>
              <a:gd name="connsiteX1" fmla="*/ 9840416 w 9840416"/>
              <a:gd name="connsiteY1" fmla="*/ 0 h 6858000"/>
              <a:gd name="connsiteX2" fmla="*/ 9840416 w 9840416"/>
              <a:gd name="connsiteY2" fmla="*/ 6858000 h 6858000"/>
              <a:gd name="connsiteX3" fmla="*/ 0 w 9840416"/>
              <a:gd name="connsiteY3" fmla="*/ 6858000 h 6858000"/>
              <a:gd name="connsiteX4" fmla="*/ 0 w 9840416"/>
              <a:gd name="connsiteY4" fmla="*/ 0 h 6858000"/>
              <a:gd name="connsiteX0" fmla="*/ 2688431 w 9840416"/>
              <a:gd name="connsiteY0" fmla="*/ 0 h 6858000"/>
              <a:gd name="connsiteX1" fmla="*/ 9840416 w 9840416"/>
              <a:gd name="connsiteY1" fmla="*/ 0 h 6858000"/>
              <a:gd name="connsiteX2" fmla="*/ 9840416 w 9840416"/>
              <a:gd name="connsiteY2" fmla="*/ 6858000 h 6858000"/>
              <a:gd name="connsiteX3" fmla="*/ 0 w 9840416"/>
              <a:gd name="connsiteY3" fmla="*/ 6858000 h 6858000"/>
              <a:gd name="connsiteX4" fmla="*/ 2688431 w 9840416"/>
              <a:gd name="connsiteY4" fmla="*/ 0 h 6858000"/>
              <a:gd name="connsiteX0" fmla="*/ 2674143 w 9826128"/>
              <a:gd name="connsiteY0" fmla="*/ 0 h 6858000"/>
              <a:gd name="connsiteX1" fmla="*/ 9826128 w 9826128"/>
              <a:gd name="connsiteY1" fmla="*/ 0 h 6858000"/>
              <a:gd name="connsiteX2" fmla="*/ 9826128 w 9826128"/>
              <a:gd name="connsiteY2" fmla="*/ 6858000 h 6858000"/>
              <a:gd name="connsiteX3" fmla="*/ 0 w 9826128"/>
              <a:gd name="connsiteY3" fmla="*/ 6858000 h 6858000"/>
              <a:gd name="connsiteX4" fmla="*/ 2674143 w 982612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6128" h="6858000">
                <a:moveTo>
                  <a:pt x="2674143" y="0"/>
                </a:moveTo>
                <a:lnTo>
                  <a:pt x="9826128" y="0"/>
                </a:lnTo>
                <a:lnTo>
                  <a:pt x="9826128" y="6858000"/>
                </a:lnTo>
                <a:lnTo>
                  <a:pt x="0" y="6858000"/>
                </a:lnTo>
                <a:lnTo>
                  <a:pt x="2674143" y="0"/>
                </a:lnTo>
                <a:close/>
              </a:path>
            </a:pathLst>
          </a:custGeom>
          <a:solidFill>
            <a:srgbClr val="008570"/>
          </a:solidFill>
        </p:spPr>
        <p:txBody>
          <a:bodyPr lIns="1620000" bIns="1152000"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61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Layou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B8529-73FE-43C7-8F21-9054FE81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6792"/>
            <a:ext cx="5040000" cy="1728000"/>
          </a:xfrm>
          <a:noFill/>
        </p:spPr>
        <p:txBody>
          <a:bodyPr lIns="0" tIns="36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Grafik 22">
            <a:extLst>
              <a:ext uri="{FF2B5EF4-FFF2-40B4-BE49-F238E27FC236}">
                <a16:creationId xmlns:a16="http://schemas.microsoft.com/office/drawing/2014/main" id="{FCA6D92E-30E9-42EB-80A4-748C23776EF8}"/>
              </a:ext>
            </a:extLst>
          </p:cNvPr>
          <p:cNvSpPr/>
          <p:nvPr/>
        </p:nvSpPr>
        <p:spPr>
          <a:xfrm>
            <a:off x="5917438" y="0"/>
            <a:ext cx="6276847" cy="6858000"/>
          </a:xfrm>
          <a:custGeom>
            <a:avLst/>
            <a:gdLst>
              <a:gd name="connsiteX0" fmla="*/ 6276848 w 6276847"/>
              <a:gd name="connsiteY0" fmla="*/ 0 h 6858000"/>
              <a:gd name="connsiteX1" fmla="*/ 2496058 w 6276847"/>
              <a:gd name="connsiteY1" fmla="*/ 0 h 6858000"/>
              <a:gd name="connsiteX2" fmla="*/ 0 w 6276847"/>
              <a:gd name="connsiteY2" fmla="*/ 6858000 h 6858000"/>
              <a:gd name="connsiteX3" fmla="*/ 6276086 w 6276847"/>
              <a:gd name="connsiteY3" fmla="*/ 6858000 h 6858000"/>
              <a:gd name="connsiteX4" fmla="*/ 6276848 w 6276847"/>
              <a:gd name="connsiteY4" fmla="*/ 6855841 h 6858000"/>
              <a:gd name="connsiteX5" fmla="*/ 6276848 w 627684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6847" h="6858000">
                <a:moveTo>
                  <a:pt x="6276848" y="0"/>
                </a:moveTo>
                <a:lnTo>
                  <a:pt x="2496058" y="0"/>
                </a:lnTo>
                <a:lnTo>
                  <a:pt x="0" y="6858000"/>
                </a:lnTo>
                <a:lnTo>
                  <a:pt x="6276086" y="6858000"/>
                </a:lnTo>
                <a:lnTo>
                  <a:pt x="6276848" y="6855841"/>
                </a:lnTo>
                <a:lnTo>
                  <a:pt x="6276848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0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DCCBDE3-A89C-4F87-BA54-A803CF585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ED3204-B3CD-4DC4-9A86-021666AC9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701296"/>
            <a:ext cx="11088000" cy="4464000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4BC9EF-308F-413B-81E6-364977B52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416" y="6453352"/>
            <a:ext cx="1512000" cy="144000"/>
          </a:xfrm>
          <a:prstGeom prst="rect">
            <a:avLst/>
          </a:prstGeom>
        </p:spPr>
        <p:txBody>
          <a:bodyPr vert="horz" lIns="0" tIns="43200" rIns="0" bIns="0" rtlCol="0" anchor="t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408A7-43CF-4F62-A1B6-FDAD847F1A5E}" type="datetime4">
              <a:rPr lang="de-DE" smtClean="0"/>
              <a:t>2. Dezember 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E0AFB5-0220-4FCE-9BC1-51EDC3697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5920" y="6453336"/>
            <a:ext cx="4320000" cy="144000"/>
          </a:xfrm>
          <a:prstGeom prst="rect">
            <a:avLst/>
          </a:prstGeom>
        </p:spPr>
        <p:txBody>
          <a:bodyPr vert="horz" lIns="0" tIns="43200" rIns="14400" bIns="0" rtlCol="0" anchor="t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540230-7E52-434A-946B-79F9C8106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453336"/>
            <a:ext cx="289248" cy="144000"/>
          </a:xfrm>
          <a:prstGeom prst="rect">
            <a:avLst/>
          </a:prstGeom>
        </p:spPr>
        <p:txBody>
          <a:bodyPr vert="horz" lIns="0" tIns="72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5E1C8-C15B-4C47-AD9F-B8F50D12944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079685E-F268-43A6-900F-8FE9E297B579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75635" y="6277045"/>
            <a:ext cx="383407" cy="396000"/>
          </a:xfrm>
          <a:prstGeom prst="rect">
            <a:avLst/>
          </a:prstGeom>
        </p:spPr>
      </p:pic>
      <p:sp>
        <p:nvSpPr>
          <p:cNvPr id="7" name="Parallelogramm 6">
            <a:extLst>
              <a:ext uri="{FF2B5EF4-FFF2-40B4-BE49-F238E27FC236}">
                <a16:creationId xmlns:a16="http://schemas.microsoft.com/office/drawing/2014/main" id="{3925A3B8-758F-47EE-A4DA-C38EC940F536}"/>
              </a:ext>
            </a:extLst>
          </p:cNvPr>
          <p:cNvSpPr/>
          <p:nvPr userDrawn="1"/>
        </p:nvSpPr>
        <p:spPr>
          <a:xfrm>
            <a:off x="883443" y="6267450"/>
            <a:ext cx="171451" cy="404813"/>
          </a:xfrm>
          <a:prstGeom prst="parallelogram">
            <a:avLst>
              <a:gd name="adj" fmla="val 86333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1651295-5DB7-C846-80B5-8F592666E8D7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95" y="6278400"/>
            <a:ext cx="514940" cy="396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AF05CDF-5D92-B54E-92E4-5552A79F816F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64" y="6278879"/>
            <a:ext cx="225286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4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8" r:id="rId3"/>
    <p:sldLayoutId id="2147483671" r:id="rId4"/>
    <p:sldLayoutId id="2147483670" r:id="rId5"/>
    <p:sldLayoutId id="2147483672" r:id="rId6"/>
    <p:sldLayoutId id="2147483650" r:id="rId7"/>
    <p:sldLayoutId id="2147483651" r:id="rId8"/>
    <p:sldLayoutId id="2147483662" r:id="rId9"/>
    <p:sldLayoutId id="2147483667" r:id="rId10"/>
    <p:sldLayoutId id="2147483665" r:id="rId11"/>
    <p:sldLayoutId id="2147483652" r:id="rId12"/>
    <p:sldLayoutId id="2147483673" r:id="rId13"/>
    <p:sldLayoutId id="2147483680" r:id="rId14"/>
    <p:sldLayoutId id="2147483677" r:id="rId15"/>
    <p:sldLayoutId id="2147483674" r:id="rId16"/>
    <p:sldLayoutId id="2147483675" r:id="rId17"/>
    <p:sldLayoutId id="2147483676" r:id="rId18"/>
    <p:sldLayoutId id="2147483678" r:id="rId19"/>
    <p:sldLayoutId id="2147483679" r:id="rId20"/>
    <p:sldLayoutId id="2147483654" r:id="rId21"/>
    <p:sldLayoutId id="2147483655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7000"/>
        </a:lnSpc>
        <a:spcBef>
          <a:spcPts val="14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accent5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52000" indent="-216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80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612000" indent="-180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platzhalter 29">
            <a:extLst>
              <a:ext uri="{FF2B5EF4-FFF2-40B4-BE49-F238E27FC236}">
                <a16:creationId xmlns:a16="http://schemas.microsoft.com/office/drawing/2014/main" id="{628DA007-EACF-4D53-AADC-3A2EADDEC5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" t="38289" r="2764" b="3631"/>
          <a:stretch/>
        </p:blipFill>
        <p:spPr>
          <a:xfrm>
            <a:off x="4440810" y="1796935"/>
            <a:ext cx="7751190" cy="5061064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347E9ED-F17D-458C-AAE0-FDCE4A097B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Alles neu!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43AD56E-924F-47D5-9F2D-47AE62C810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Dies ist ein Layout-Beispiel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6D2789-CB22-4652-987C-550F6BDFA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88B9-A0DA-4D61-8323-1217A7BE065A}" type="datetime4">
              <a:rPr lang="de-DE" smtClean="0"/>
              <a:t>2. Dezember 2020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C1779E9-8332-4AF8-8222-F07BF9A37C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4176464" cy="288000"/>
          </a:xfrm>
        </p:spPr>
        <p:txBody>
          <a:bodyPr/>
          <a:lstStyle/>
          <a:p>
            <a:r>
              <a:rPr lang="de-DE" dirty="0"/>
              <a:t>Stabsstelle Presse, Kommunikation und Marketing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BE06E86-85AF-9441-8FEE-31486C09821C}"/>
              </a:ext>
            </a:extLst>
          </p:cNvPr>
          <p:cNvSpPr txBox="1"/>
          <p:nvPr/>
        </p:nvSpPr>
        <p:spPr>
          <a:xfrm>
            <a:off x="7104112" y="1988840"/>
            <a:ext cx="4824536" cy="1569660"/>
          </a:xfrm>
          <a:prstGeom prst="rect">
            <a:avLst/>
          </a:prstGeom>
          <a:solidFill>
            <a:srgbClr val="00385F"/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Das Platzhalterbild wird durch das gewünschte Bild ersetzt. Damit die Schräge im richtigen Winkel beibehalten wird, bitte folgendermaßen vorgehen: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</a:rPr>
              <a:t>Platzhalterbild löschen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</a:rPr>
              <a:t>Gewünschtes Bild »durch Klicken auf das Symbol hinzufügen«.</a:t>
            </a:r>
          </a:p>
        </p:txBody>
      </p:sp>
    </p:spTree>
    <p:extLst>
      <p:ext uri="{BB962C8B-B14F-4D97-AF65-F5344CB8AC3E}">
        <p14:creationId xmlns:p14="http://schemas.microsoft.com/office/powerpoint/2010/main" val="4074788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343F5-D1FD-4C25-80B0-88D68B667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steht der  Kapitelname</a:t>
            </a:r>
          </a:p>
        </p:txBody>
      </p:sp>
    </p:spTree>
    <p:extLst>
      <p:ext uri="{BB962C8B-B14F-4D97-AF65-F5344CB8AC3E}">
        <p14:creationId xmlns:p14="http://schemas.microsoft.com/office/powerpoint/2010/main" val="1282859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3F4D5C12-CCDE-4DA5-8C0F-C32451E701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" t="41005" r="4314" b="10375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13343F5-D1FD-4C25-80B0-88D68B667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steht der  Kapitelname</a:t>
            </a:r>
          </a:p>
        </p:txBody>
      </p:sp>
    </p:spTree>
    <p:extLst>
      <p:ext uri="{BB962C8B-B14F-4D97-AF65-F5344CB8AC3E}">
        <p14:creationId xmlns:p14="http://schemas.microsoft.com/office/powerpoint/2010/main" val="272247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D96FA189-889F-4E1F-BBA3-0382D7026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kann eine Überschrift einzeilig</a:t>
            </a:r>
            <a:br>
              <a:rPr lang="de-DE" dirty="0"/>
            </a:br>
            <a:r>
              <a:rPr lang="de-DE" dirty="0"/>
              <a:t>oder zweizeilig stehen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C9888F-563B-4434-8AEA-9EC79214A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Text einspaltig 20 t, 1,17facher Zeilenabstand </a:t>
            </a:r>
            <a:r>
              <a:rPr lang="de-DE" dirty="0" err="1"/>
              <a:t>el</a:t>
            </a:r>
            <a:r>
              <a:rPr lang="de-DE" dirty="0"/>
              <a:t> </a:t>
            </a:r>
            <a:r>
              <a:rPr lang="de-DE" dirty="0" err="1"/>
              <a:t>mos</a:t>
            </a:r>
            <a:r>
              <a:rPr lang="de-DE" dirty="0"/>
              <a:t> </a:t>
            </a:r>
            <a:r>
              <a:rPr lang="de-DE" dirty="0" err="1"/>
              <a:t>ressit</a:t>
            </a:r>
            <a:r>
              <a:rPr lang="de-DE" dirty="0"/>
              <a:t> </a:t>
            </a:r>
            <a:r>
              <a:rPr lang="de-DE" dirty="0" err="1"/>
              <a:t>quaepel</a:t>
            </a:r>
            <a:r>
              <a:rPr lang="de-DE" dirty="0"/>
              <a:t> </a:t>
            </a:r>
            <a:r>
              <a:rPr lang="de-DE" dirty="0" err="1"/>
              <a:t>imust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dolupta</a:t>
            </a:r>
            <a:r>
              <a:rPr lang="de-DE" dirty="0"/>
              <a:t> </a:t>
            </a:r>
            <a:r>
              <a:rPr lang="de-DE" dirty="0" err="1"/>
              <a:t>quatis</a:t>
            </a:r>
            <a:r>
              <a:rPr lang="de-DE" dirty="0"/>
              <a:t> </a:t>
            </a:r>
            <a:r>
              <a:rPr lang="de-DE" dirty="0" err="1"/>
              <a:t>vidus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rehent</a:t>
            </a:r>
            <a:r>
              <a:rPr lang="de-DE" dirty="0"/>
              <a:t>, </a:t>
            </a:r>
            <a:r>
              <a:rPr lang="de-DE" dirty="0" err="1"/>
              <a:t>intur</a:t>
            </a:r>
            <a:r>
              <a:rPr lang="de-DE" dirty="0"/>
              <a:t> </a:t>
            </a:r>
            <a:r>
              <a:rPr lang="de-DE" dirty="0" err="1"/>
              <a:t>seque</a:t>
            </a:r>
            <a:r>
              <a:rPr lang="de-DE" dirty="0"/>
              <a:t> </a:t>
            </a:r>
            <a:r>
              <a:rPr lang="de-DE" dirty="0" err="1"/>
              <a:t>odist</a:t>
            </a:r>
            <a:r>
              <a:rPr lang="de-DE" dirty="0"/>
              <a:t> </a:t>
            </a:r>
            <a:r>
              <a:rPr lang="de-DE" dirty="0" err="1"/>
              <a:t>quatur</a:t>
            </a:r>
            <a:r>
              <a:rPr lang="de-DE" dirty="0"/>
              <a:t>? Hervorhebung </a:t>
            </a:r>
            <a:r>
              <a:rPr lang="de-DE" dirty="0" err="1"/>
              <a:t>bold</a:t>
            </a:r>
            <a:r>
              <a:rPr lang="de-DE" dirty="0"/>
              <a:t> </a:t>
            </a:r>
            <a:r>
              <a:rPr lang="de-DE" dirty="0" err="1"/>
              <a:t>eptati</a:t>
            </a:r>
            <a:r>
              <a:rPr lang="de-DE" dirty="0"/>
              <a:t> </a:t>
            </a:r>
            <a:r>
              <a:rPr lang="de-DE" dirty="0" err="1"/>
              <a:t>qute</a:t>
            </a:r>
            <a:r>
              <a:rPr lang="de-DE" dirty="0"/>
              <a:t> </a:t>
            </a:r>
            <a:r>
              <a:rPr lang="de-DE" dirty="0" err="1"/>
              <a:t>enis</a:t>
            </a:r>
            <a:r>
              <a:rPr lang="de-DE" dirty="0"/>
              <a:t> </a:t>
            </a:r>
            <a:r>
              <a:rPr lang="de-DE" dirty="0" err="1"/>
              <a:t>magnietur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diae</a:t>
            </a:r>
            <a:r>
              <a:rPr lang="de-DE" dirty="0"/>
              <a:t> dem </a:t>
            </a:r>
            <a:r>
              <a:rPr lang="de-DE" dirty="0" err="1"/>
              <a:t>volesero</a:t>
            </a:r>
            <a:r>
              <a:rPr lang="de-DE" dirty="0"/>
              <a:t> </a:t>
            </a:r>
            <a:r>
              <a:rPr lang="de-DE" dirty="0" err="1"/>
              <a:t>mosam</a:t>
            </a:r>
            <a:r>
              <a:rPr lang="de-DE" dirty="0"/>
              <a:t> </a:t>
            </a:r>
            <a:r>
              <a:rPr lang="de-DE" dirty="0" err="1"/>
              <a:t>hilita</a:t>
            </a:r>
            <a:r>
              <a:rPr lang="de-DE" dirty="0"/>
              <a:t> </a:t>
            </a:r>
            <a:r>
              <a:rPr lang="de-DE" dirty="0" err="1"/>
              <a:t>quibus</a:t>
            </a:r>
            <a:r>
              <a:rPr lang="de-DE" dirty="0"/>
              <a:t> et quam, </a:t>
            </a:r>
            <a:r>
              <a:rPr lang="de-DE" dirty="0" err="1"/>
              <a:t>omnis</a:t>
            </a:r>
            <a:r>
              <a:rPr lang="de-DE" dirty="0"/>
              <a:t> </a:t>
            </a:r>
            <a:r>
              <a:rPr lang="de-DE" dirty="0" err="1"/>
              <a:t>consed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harchil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et </a:t>
            </a:r>
            <a:r>
              <a:rPr lang="de-DE" dirty="0" err="1"/>
              <a:t>od</a:t>
            </a:r>
            <a:r>
              <a:rPr lang="de-DE" dirty="0"/>
              <a:t> </a:t>
            </a: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nobitia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bea</a:t>
            </a:r>
            <a:r>
              <a:rPr lang="de-DE" dirty="0"/>
              <a:t> t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nos.</a:t>
            </a:r>
          </a:p>
          <a:p>
            <a:pPr lvl="1"/>
            <a:r>
              <a:rPr lang="de-DE" dirty="0"/>
              <a:t>Zwischenheadline</a:t>
            </a:r>
          </a:p>
          <a:p>
            <a:pPr lvl="3"/>
            <a:r>
              <a:rPr lang="de-DE" dirty="0"/>
              <a:t>Aufzählungsebene 1, 20 pt, 1,17facher Zeilenabstand</a:t>
            </a:r>
          </a:p>
          <a:p>
            <a:pPr lvl="3"/>
            <a:r>
              <a:rPr lang="de-DE" dirty="0"/>
              <a:t>Aufzählungsebene 1, 20 pt, 1,17facher Zeilenabstand </a:t>
            </a:r>
            <a:r>
              <a:rPr lang="de-DE" dirty="0" err="1"/>
              <a:t>mosam</a:t>
            </a:r>
            <a:r>
              <a:rPr lang="de-DE" dirty="0"/>
              <a:t> </a:t>
            </a:r>
            <a:r>
              <a:rPr lang="de-DE" dirty="0" err="1"/>
              <a:t>hilita</a:t>
            </a:r>
            <a:r>
              <a:rPr lang="de-DE" dirty="0"/>
              <a:t> </a:t>
            </a:r>
            <a:r>
              <a:rPr lang="de-DE" dirty="0" err="1"/>
              <a:t>quibus</a:t>
            </a:r>
            <a:r>
              <a:rPr lang="de-DE" dirty="0"/>
              <a:t> et quam,  </a:t>
            </a:r>
            <a:br>
              <a:rPr lang="de-DE" dirty="0"/>
            </a:br>
            <a:r>
              <a:rPr lang="de-DE" dirty="0" err="1"/>
              <a:t>omnis</a:t>
            </a:r>
            <a:r>
              <a:rPr lang="de-DE" dirty="0"/>
              <a:t> </a:t>
            </a:r>
            <a:r>
              <a:rPr lang="de-DE" dirty="0" err="1"/>
              <a:t>consed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harchil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et </a:t>
            </a:r>
            <a:r>
              <a:rPr lang="de-DE" dirty="0" err="1"/>
              <a:t>od</a:t>
            </a:r>
            <a:r>
              <a:rPr lang="de-DE" dirty="0"/>
              <a:t> </a:t>
            </a: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nobitia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bea</a:t>
            </a:r>
            <a:endParaRPr lang="de-DE" dirty="0"/>
          </a:p>
          <a:p>
            <a:pPr lvl="4"/>
            <a:r>
              <a:rPr lang="de-DE" dirty="0"/>
              <a:t>Aufzählungsebene 2, 18 pt, 1,17facher Zeilenabstand </a:t>
            </a:r>
            <a:r>
              <a:rPr lang="de-DE" dirty="0" err="1"/>
              <a:t>mosam</a:t>
            </a:r>
            <a:r>
              <a:rPr lang="de-DE" dirty="0"/>
              <a:t> </a:t>
            </a:r>
            <a:r>
              <a:rPr lang="de-DE" dirty="0" err="1"/>
              <a:t>hilita</a:t>
            </a:r>
            <a:r>
              <a:rPr lang="de-DE" dirty="0"/>
              <a:t> </a:t>
            </a:r>
            <a:r>
              <a:rPr lang="de-DE" dirty="0" err="1"/>
              <a:t>quibus</a:t>
            </a:r>
            <a:r>
              <a:rPr lang="de-DE" dirty="0"/>
              <a:t> et quam,  </a:t>
            </a:r>
            <a:br>
              <a:rPr lang="de-DE" dirty="0"/>
            </a:br>
            <a:r>
              <a:rPr lang="de-DE" dirty="0" err="1"/>
              <a:t>omnis</a:t>
            </a:r>
            <a:r>
              <a:rPr lang="de-DE" dirty="0"/>
              <a:t> </a:t>
            </a:r>
            <a:r>
              <a:rPr lang="de-DE" dirty="0" err="1"/>
              <a:t>consed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harchil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et </a:t>
            </a:r>
            <a:r>
              <a:rPr lang="de-DE" dirty="0" err="1"/>
              <a:t>od</a:t>
            </a:r>
            <a:r>
              <a:rPr lang="de-DE" dirty="0"/>
              <a:t> </a:t>
            </a: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nobitia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bea</a:t>
            </a:r>
            <a:endParaRPr lang="de-DE" dirty="0"/>
          </a:p>
          <a:p>
            <a:pPr lvl="4"/>
            <a:r>
              <a:rPr lang="de-DE" dirty="0"/>
              <a:t>Aufzählungsebene 2, 18 pt, 1,17facher Zeilenabstand</a:t>
            </a:r>
          </a:p>
          <a:p>
            <a:pPr lvl="5"/>
            <a:r>
              <a:rPr lang="de-DE" dirty="0"/>
              <a:t>Aufzählungsebene 3, 16 pt, 1,17facher Zeilenabstand</a:t>
            </a:r>
          </a:p>
          <a:p>
            <a:pPr lvl="5"/>
            <a:r>
              <a:rPr lang="de-DE" dirty="0"/>
              <a:t>Aufzählungsebene 3, 16 pt, 1,17facher Zeilenabstand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0BF2B6-3570-4CE9-B947-2601BD1B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A4C8-908C-45E0-9526-EA7AC93388F5}" type="datetime4">
              <a:rPr lang="de-DE" smtClean="0"/>
              <a:pPr/>
              <a:t>2. Dezember 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CE7939-1B3E-42DE-BF23-086D938DF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ECB407-1A8F-4BA6-AB7A-657BB0C7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BBD042B-14D6-4982-8174-A35FF494C63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2616" y="260648"/>
            <a:ext cx="11088000" cy="288000"/>
          </a:xfrm>
        </p:spPr>
        <p:txBody>
          <a:bodyPr/>
          <a:lstStyle/>
          <a:p>
            <a:r>
              <a:rPr lang="de-DE" dirty="0"/>
              <a:t>Kapitel (optional)</a:t>
            </a:r>
          </a:p>
        </p:txBody>
      </p:sp>
    </p:spTree>
    <p:extLst>
      <p:ext uri="{BB962C8B-B14F-4D97-AF65-F5344CB8AC3E}">
        <p14:creationId xmlns:p14="http://schemas.microsoft.com/office/powerpoint/2010/main" val="3426147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A6AEC-A953-4460-89DE-055FEC8F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kann eine Überschrift </a:t>
            </a:r>
            <a:br>
              <a:rPr lang="de-DE" dirty="0"/>
            </a:br>
            <a:r>
              <a:rPr lang="de-DE" dirty="0"/>
              <a:t>zweizeilig stehen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B39704-997F-47F9-9AC8-5EAFF67064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Text einspaltig 20 pt, 1,17facher Zeilenabstand </a:t>
            </a:r>
            <a:r>
              <a:rPr lang="de-DE" dirty="0" err="1"/>
              <a:t>el</a:t>
            </a:r>
            <a:endParaRPr lang="de-DE" dirty="0"/>
          </a:p>
          <a:p>
            <a:r>
              <a:rPr lang="de-DE" dirty="0" err="1"/>
              <a:t>mos</a:t>
            </a:r>
            <a:r>
              <a:rPr lang="de-DE" dirty="0"/>
              <a:t> </a:t>
            </a:r>
            <a:r>
              <a:rPr lang="de-DE" dirty="0" err="1"/>
              <a:t>ressit</a:t>
            </a:r>
            <a:r>
              <a:rPr lang="de-DE" dirty="0"/>
              <a:t> </a:t>
            </a:r>
            <a:r>
              <a:rPr lang="de-DE" dirty="0" err="1"/>
              <a:t>quaepel</a:t>
            </a:r>
            <a:r>
              <a:rPr lang="de-DE" dirty="0"/>
              <a:t> </a:t>
            </a:r>
            <a:r>
              <a:rPr lang="de-DE" dirty="0" err="1"/>
              <a:t>imust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dolupta</a:t>
            </a:r>
            <a:r>
              <a:rPr lang="de-DE" dirty="0"/>
              <a:t> </a:t>
            </a:r>
            <a:r>
              <a:rPr lang="de-DE" dirty="0" err="1"/>
              <a:t>quatis</a:t>
            </a:r>
            <a:r>
              <a:rPr lang="de-DE" dirty="0"/>
              <a:t> </a:t>
            </a:r>
            <a:r>
              <a:rPr lang="de-DE" dirty="0" err="1"/>
              <a:t>vidus</a:t>
            </a:r>
            <a:endParaRPr lang="de-DE" dirty="0"/>
          </a:p>
          <a:p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rehent</a:t>
            </a:r>
            <a:r>
              <a:rPr lang="de-DE" dirty="0"/>
              <a:t>, </a:t>
            </a:r>
            <a:r>
              <a:rPr lang="de-DE" dirty="0" err="1"/>
              <a:t>intur</a:t>
            </a:r>
            <a:r>
              <a:rPr lang="de-DE" dirty="0"/>
              <a:t> </a:t>
            </a:r>
            <a:r>
              <a:rPr lang="de-DE" dirty="0" err="1"/>
              <a:t>seque</a:t>
            </a:r>
            <a:r>
              <a:rPr lang="de-DE" dirty="0"/>
              <a:t> </a:t>
            </a:r>
            <a:r>
              <a:rPr lang="de-DE" dirty="0" err="1"/>
              <a:t>odist</a:t>
            </a:r>
            <a:r>
              <a:rPr lang="de-DE" dirty="0"/>
              <a:t> </a:t>
            </a:r>
            <a:r>
              <a:rPr lang="de-DE" dirty="0" err="1"/>
              <a:t>quatur</a:t>
            </a:r>
            <a:r>
              <a:rPr lang="de-DE" dirty="0"/>
              <a:t>? </a:t>
            </a:r>
            <a:r>
              <a:rPr lang="de-DE" dirty="0" err="1"/>
              <a:t>Eptati</a:t>
            </a:r>
            <a:endParaRPr lang="de-DE" dirty="0"/>
          </a:p>
          <a:p>
            <a:r>
              <a:rPr lang="de-DE" dirty="0" err="1"/>
              <a:t>quate</a:t>
            </a:r>
            <a:r>
              <a:rPr lang="de-DE" dirty="0"/>
              <a:t> </a:t>
            </a:r>
            <a:r>
              <a:rPr lang="de-DE" dirty="0" err="1"/>
              <a:t>enis</a:t>
            </a:r>
            <a:r>
              <a:rPr lang="de-DE" dirty="0"/>
              <a:t> </a:t>
            </a:r>
            <a:r>
              <a:rPr lang="de-DE" dirty="0" err="1"/>
              <a:t>magnietur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diae</a:t>
            </a:r>
            <a:r>
              <a:rPr lang="de-DE" dirty="0"/>
              <a:t> dem </a:t>
            </a:r>
            <a:r>
              <a:rPr lang="de-DE" dirty="0" err="1"/>
              <a:t>volesero</a:t>
            </a:r>
            <a:r>
              <a:rPr lang="de-DE" dirty="0"/>
              <a:t> </a:t>
            </a:r>
            <a:r>
              <a:rPr lang="de-DE" dirty="0" err="1"/>
              <a:t>mosam</a:t>
            </a:r>
            <a:endParaRPr lang="de-DE" dirty="0"/>
          </a:p>
          <a:p>
            <a:r>
              <a:rPr lang="de-DE" dirty="0" err="1"/>
              <a:t>hilita</a:t>
            </a:r>
            <a:r>
              <a:rPr lang="de-DE" dirty="0"/>
              <a:t> </a:t>
            </a:r>
            <a:r>
              <a:rPr lang="de-DE" dirty="0" err="1"/>
              <a:t>quibus</a:t>
            </a:r>
            <a:r>
              <a:rPr lang="de-DE" dirty="0"/>
              <a:t> et quam, </a:t>
            </a:r>
            <a:r>
              <a:rPr lang="de-DE" dirty="0" err="1"/>
              <a:t>omnis</a:t>
            </a:r>
            <a:r>
              <a:rPr lang="de-DE" dirty="0"/>
              <a:t> </a:t>
            </a:r>
            <a:r>
              <a:rPr lang="de-DE" dirty="0" err="1"/>
              <a:t>consed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harchil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et</a:t>
            </a:r>
          </a:p>
          <a:p>
            <a:r>
              <a:rPr lang="de-DE" dirty="0" err="1"/>
              <a:t>od</a:t>
            </a:r>
            <a:r>
              <a:rPr lang="de-DE" dirty="0"/>
              <a:t> </a:t>
            </a: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nobitia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bea</a:t>
            </a:r>
            <a:r>
              <a:rPr lang="de-DE" dirty="0"/>
              <a:t> et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nos.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512DFFF-6C01-400E-B0CC-34E7D942BA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de-DE" dirty="0"/>
              <a:t>Zwischenheadline</a:t>
            </a:r>
          </a:p>
          <a:p>
            <a:pPr lvl="2"/>
            <a:r>
              <a:rPr lang="de-DE" dirty="0"/>
              <a:t>Aufzählungsebene nummeriert </a:t>
            </a:r>
            <a:r>
              <a:rPr lang="de-DE" dirty="0" err="1"/>
              <a:t>eptati</a:t>
            </a:r>
            <a:r>
              <a:rPr lang="de-DE" dirty="0"/>
              <a:t> </a:t>
            </a:r>
            <a:r>
              <a:rPr lang="de-DE" dirty="0" err="1"/>
              <a:t>quate</a:t>
            </a:r>
            <a:r>
              <a:rPr lang="de-DE" dirty="0"/>
              <a:t> </a:t>
            </a:r>
            <a:r>
              <a:rPr lang="de-DE" dirty="0" err="1"/>
              <a:t>enis</a:t>
            </a:r>
            <a:r>
              <a:rPr lang="de-DE" dirty="0"/>
              <a:t> </a:t>
            </a:r>
            <a:r>
              <a:rPr lang="de-DE" dirty="0" err="1"/>
              <a:t>magnietur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diae</a:t>
            </a:r>
            <a:r>
              <a:rPr lang="de-DE" dirty="0"/>
              <a:t> dem </a:t>
            </a:r>
            <a:r>
              <a:rPr lang="de-DE" dirty="0" err="1"/>
              <a:t>volesero</a:t>
            </a:r>
            <a:r>
              <a:rPr lang="de-DE" dirty="0"/>
              <a:t> </a:t>
            </a:r>
            <a:r>
              <a:rPr lang="de-DE" dirty="0" err="1"/>
              <a:t>mosam</a:t>
            </a:r>
            <a:r>
              <a:rPr lang="de-DE" dirty="0"/>
              <a:t> </a:t>
            </a:r>
            <a:r>
              <a:rPr lang="de-DE" dirty="0" err="1"/>
              <a:t>hilita</a:t>
            </a:r>
            <a:r>
              <a:rPr lang="de-DE" dirty="0"/>
              <a:t> </a:t>
            </a:r>
            <a:r>
              <a:rPr lang="de-DE" dirty="0" err="1"/>
              <a:t>quibus</a:t>
            </a:r>
            <a:r>
              <a:rPr lang="de-DE" dirty="0"/>
              <a:t> et quam, </a:t>
            </a:r>
            <a:r>
              <a:rPr lang="de-DE" dirty="0" err="1"/>
              <a:t>omnis</a:t>
            </a:r>
            <a:r>
              <a:rPr lang="de-DE" dirty="0"/>
              <a:t> </a:t>
            </a:r>
            <a:r>
              <a:rPr lang="de-DE" dirty="0" err="1"/>
              <a:t>consed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harchil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et </a:t>
            </a:r>
            <a:r>
              <a:rPr lang="de-DE" dirty="0" err="1"/>
              <a:t>od</a:t>
            </a:r>
            <a:r>
              <a:rPr lang="de-DE" dirty="0"/>
              <a:t> </a:t>
            </a: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nobitia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bea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Eptati</a:t>
            </a:r>
            <a:r>
              <a:rPr lang="de-DE" dirty="0"/>
              <a:t> </a:t>
            </a:r>
            <a:r>
              <a:rPr lang="de-DE" dirty="0" err="1"/>
              <a:t>quate</a:t>
            </a:r>
            <a:r>
              <a:rPr lang="de-DE" dirty="0"/>
              <a:t> </a:t>
            </a:r>
            <a:r>
              <a:rPr lang="de-DE" dirty="0" err="1"/>
              <a:t>enis</a:t>
            </a:r>
            <a:r>
              <a:rPr lang="de-DE" dirty="0"/>
              <a:t> </a:t>
            </a:r>
            <a:r>
              <a:rPr lang="de-DE" dirty="0" err="1"/>
              <a:t>magnietur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diae</a:t>
            </a:r>
            <a:r>
              <a:rPr lang="de-DE" dirty="0"/>
              <a:t> dem </a:t>
            </a:r>
            <a:r>
              <a:rPr lang="de-DE" dirty="0" err="1"/>
              <a:t>volesero</a:t>
            </a:r>
            <a:r>
              <a:rPr lang="de-DE" dirty="0"/>
              <a:t> </a:t>
            </a:r>
            <a:r>
              <a:rPr lang="de-DE" dirty="0" err="1"/>
              <a:t>mosam</a:t>
            </a:r>
            <a:r>
              <a:rPr lang="de-DE" dirty="0"/>
              <a:t> </a:t>
            </a:r>
            <a:r>
              <a:rPr lang="de-DE" dirty="0" err="1"/>
              <a:t>hilita</a:t>
            </a:r>
            <a:r>
              <a:rPr lang="de-DE" dirty="0"/>
              <a:t> </a:t>
            </a:r>
            <a:r>
              <a:rPr lang="de-DE" dirty="0" err="1"/>
              <a:t>quibus</a:t>
            </a:r>
            <a:r>
              <a:rPr lang="de-DE" dirty="0"/>
              <a:t> et quam, </a:t>
            </a:r>
            <a:r>
              <a:rPr lang="de-DE" dirty="0" err="1"/>
              <a:t>omnis</a:t>
            </a:r>
            <a:r>
              <a:rPr lang="de-DE" dirty="0"/>
              <a:t> </a:t>
            </a:r>
            <a:r>
              <a:rPr lang="de-DE" dirty="0" err="1"/>
              <a:t>consed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harchil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et </a:t>
            </a:r>
            <a:r>
              <a:rPr lang="de-DE" dirty="0" err="1"/>
              <a:t>od</a:t>
            </a:r>
            <a:r>
              <a:rPr lang="de-DE" dirty="0"/>
              <a:t> </a:t>
            </a: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nobitia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bea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Eptati</a:t>
            </a:r>
            <a:r>
              <a:rPr lang="de-DE" dirty="0"/>
              <a:t> </a:t>
            </a:r>
            <a:r>
              <a:rPr lang="de-DE" dirty="0" err="1"/>
              <a:t>quate</a:t>
            </a:r>
            <a:r>
              <a:rPr lang="de-DE" dirty="0"/>
              <a:t> </a:t>
            </a:r>
            <a:r>
              <a:rPr lang="de-DE" dirty="0" err="1"/>
              <a:t>enis</a:t>
            </a:r>
            <a:r>
              <a:rPr lang="de-DE" dirty="0"/>
              <a:t> </a:t>
            </a:r>
            <a:r>
              <a:rPr lang="de-DE" dirty="0" err="1"/>
              <a:t>magnietur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diae</a:t>
            </a:r>
            <a:r>
              <a:rPr lang="de-DE" dirty="0"/>
              <a:t> dem </a:t>
            </a:r>
            <a:r>
              <a:rPr lang="de-DE" dirty="0" err="1"/>
              <a:t>volesero</a:t>
            </a:r>
            <a:r>
              <a:rPr lang="de-DE" dirty="0"/>
              <a:t> </a:t>
            </a:r>
            <a:r>
              <a:rPr lang="de-DE" dirty="0" err="1"/>
              <a:t>mosam</a:t>
            </a:r>
            <a:r>
              <a:rPr lang="de-DE" dirty="0"/>
              <a:t> </a:t>
            </a:r>
            <a:r>
              <a:rPr lang="de-DE" dirty="0" err="1"/>
              <a:t>hilita</a:t>
            </a:r>
            <a:r>
              <a:rPr lang="de-DE" dirty="0"/>
              <a:t> </a:t>
            </a:r>
            <a:r>
              <a:rPr lang="de-DE" dirty="0" err="1"/>
              <a:t>quibus</a:t>
            </a:r>
            <a:r>
              <a:rPr lang="de-DE" dirty="0"/>
              <a:t> et quam.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07BA12D-C85C-41D8-9397-F0780A975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pPr/>
              <a:t>2. Dezember 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5997BB-A3FC-414B-B1DD-F6AAC355D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3FD0F6-CFF1-4D0F-926F-D47839BBB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DF371C4C-33C2-4E13-9CA8-019E45937B3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2616" y="260648"/>
            <a:ext cx="11088000" cy="288000"/>
          </a:xfrm>
        </p:spPr>
        <p:txBody>
          <a:bodyPr/>
          <a:lstStyle/>
          <a:p>
            <a:r>
              <a:rPr lang="de-DE" dirty="0"/>
              <a:t>Text (optionale Kapitelzeile)</a:t>
            </a:r>
          </a:p>
        </p:txBody>
      </p:sp>
    </p:spTree>
    <p:extLst>
      <p:ext uri="{BB962C8B-B14F-4D97-AF65-F5344CB8AC3E}">
        <p14:creationId xmlns:p14="http://schemas.microsoft.com/office/powerpoint/2010/main" val="3206626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>
            <a:extLst>
              <a:ext uri="{FF2B5EF4-FFF2-40B4-BE49-F238E27FC236}">
                <a16:creationId xmlns:a16="http://schemas.microsoft.com/office/drawing/2014/main" id="{6A47EA76-304F-42EE-9231-933E3DC7B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Bildfolie | Layout „1 Bild und Inhalt“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0A3FBD-1586-41BC-BAC3-CC8B6C81A6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Text einspaltig 20 pt, 1,17facher Zeilenabstand </a:t>
            </a:r>
            <a:r>
              <a:rPr lang="de-DE" dirty="0" err="1"/>
              <a:t>el</a:t>
            </a:r>
            <a:r>
              <a:rPr lang="de-DE" dirty="0"/>
              <a:t> </a:t>
            </a:r>
            <a:r>
              <a:rPr lang="de-DE" dirty="0" err="1"/>
              <a:t>mos</a:t>
            </a:r>
            <a:r>
              <a:rPr lang="de-DE" dirty="0"/>
              <a:t> </a:t>
            </a:r>
            <a:r>
              <a:rPr lang="de-DE" dirty="0" err="1"/>
              <a:t>ressit</a:t>
            </a:r>
            <a:r>
              <a:rPr lang="de-DE" dirty="0"/>
              <a:t> </a:t>
            </a:r>
            <a:r>
              <a:rPr lang="de-DE" dirty="0" err="1"/>
              <a:t>quaepel</a:t>
            </a:r>
            <a:r>
              <a:rPr lang="de-DE" dirty="0"/>
              <a:t> </a:t>
            </a:r>
            <a:r>
              <a:rPr lang="de-DE" dirty="0" err="1"/>
              <a:t>imust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dolupta</a:t>
            </a:r>
            <a:r>
              <a:rPr lang="de-DE" dirty="0"/>
              <a:t> </a:t>
            </a:r>
            <a:r>
              <a:rPr lang="de-DE" dirty="0" err="1"/>
              <a:t>quatis</a:t>
            </a:r>
            <a:r>
              <a:rPr lang="de-DE" dirty="0"/>
              <a:t> </a:t>
            </a:r>
            <a:r>
              <a:rPr lang="de-DE" dirty="0" err="1"/>
              <a:t>vidus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rehent</a:t>
            </a:r>
            <a:r>
              <a:rPr lang="de-DE" dirty="0"/>
              <a:t>, </a:t>
            </a:r>
            <a:r>
              <a:rPr lang="de-DE" dirty="0" err="1"/>
              <a:t>intur</a:t>
            </a:r>
            <a:r>
              <a:rPr lang="de-DE" dirty="0"/>
              <a:t> </a:t>
            </a:r>
            <a:r>
              <a:rPr lang="de-DE" dirty="0" err="1"/>
              <a:t>seque</a:t>
            </a:r>
            <a:r>
              <a:rPr lang="de-DE" dirty="0"/>
              <a:t> </a:t>
            </a:r>
            <a:r>
              <a:rPr lang="de-DE" dirty="0" err="1"/>
              <a:t>odist</a:t>
            </a:r>
            <a:r>
              <a:rPr lang="de-DE" dirty="0"/>
              <a:t> </a:t>
            </a:r>
            <a:r>
              <a:rPr lang="de-DE" dirty="0" err="1"/>
              <a:t>quatur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Zwischenheadline</a:t>
            </a:r>
          </a:p>
          <a:p>
            <a:pPr lvl="3"/>
            <a:r>
              <a:rPr lang="de-DE" dirty="0"/>
              <a:t>Aufzählungsebene 1, 20 pt, 1,17facher</a:t>
            </a:r>
            <a:br>
              <a:rPr lang="de-DE" dirty="0"/>
            </a:br>
            <a:r>
              <a:rPr lang="de-DE" dirty="0"/>
              <a:t>Zeilenabstand </a:t>
            </a:r>
            <a:r>
              <a:rPr lang="de-DE" dirty="0" err="1"/>
              <a:t>mosam</a:t>
            </a:r>
            <a:r>
              <a:rPr lang="de-DE" dirty="0"/>
              <a:t> </a:t>
            </a:r>
            <a:r>
              <a:rPr lang="de-DE" dirty="0" err="1"/>
              <a:t>hilita</a:t>
            </a:r>
            <a:r>
              <a:rPr lang="de-DE" dirty="0"/>
              <a:t> </a:t>
            </a:r>
            <a:r>
              <a:rPr lang="de-DE" dirty="0" err="1"/>
              <a:t>quibus</a:t>
            </a:r>
            <a:r>
              <a:rPr lang="de-DE" dirty="0"/>
              <a:t> et quam.</a:t>
            </a:r>
          </a:p>
          <a:p>
            <a:pPr lvl="3"/>
            <a:r>
              <a:rPr lang="de-DE" dirty="0"/>
              <a:t>Aufzählungsebene 1, 20 pt, 1,17facher</a:t>
            </a:r>
            <a:br>
              <a:rPr lang="de-DE" dirty="0"/>
            </a:br>
            <a:r>
              <a:rPr lang="de-DE" dirty="0"/>
              <a:t>Zeilenabstand </a:t>
            </a:r>
            <a:r>
              <a:rPr lang="de-DE" dirty="0" err="1"/>
              <a:t>mosam</a:t>
            </a:r>
            <a:r>
              <a:rPr lang="de-DE" dirty="0"/>
              <a:t> </a:t>
            </a:r>
            <a:r>
              <a:rPr lang="de-DE" dirty="0" err="1"/>
              <a:t>hilita</a:t>
            </a:r>
            <a:r>
              <a:rPr lang="de-DE" dirty="0"/>
              <a:t> </a:t>
            </a:r>
            <a:r>
              <a:rPr lang="de-DE" dirty="0" err="1"/>
              <a:t>quibus</a:t>
            </a:r>
            <a:r>
              <a:rPr lang="de-DE" dirty="0"/>
              <a:t> et quam.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DC41C64-5A00-4D8C-8893-FCAAFC90B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pPr/>
              <a:t>2. Dezember 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9655DB-8BA9-44E9-B409-2FB9DD52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8E796-2314-43D8-922C-EDB384D9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B666330F-09F9-4D59-A7D1-F4D7E54DDB9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8" b="9458"/>
          <a:stretch>
            <a:fillRect/>
          </a:stretch>
        </p:blipFill>
        <p:spPr/>
      </p:pic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D213A043-AF6D-4291-987F-9C8263E6543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2616" y="260648"/>
            <a:ext cx="11088000" cy="288000"/>
          </a:xfrm>
        </p:spPr>
        <p:txBody>
          <a:bodyPr/>
          <a:lstStyle/>
          <a:p>
            <a:r>
              <a:rPr lang="de-DE" dirty="0"/>
              <a:t>Bild und Text (optionale Kapitelzeile)</a:t>
            </a:r>
          </a:p>
        </p:txBody>
      </p:sp>
    </p:spTree>
    <p:extLst>
      <p:ext uri="{BB962C8B-B14F-4D97-AF65-F5344CB8AC3E}">
        <p14:creationId xmlns:p14="http://schemas.microsoft.com/office/powerpoint/2010/main" val="2841941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 71">
            <a:extLst>
              <a:ext uri="{FF2B5EF4-FFF2-40B4-BE49-F238E27FC236}">
                <a16:creationId xmlns:a16="http://schemas.microsoft.com/office/drawing/2014/main" id="{8B7B7F89-CBEC-4A3F-9801-E4CCD3B75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Bildfolie | Layout „3 Bilder“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7FBB27-4054-41E9-84BD-7AA3D482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pPr/>
              <a:t>2. Dezember 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50E7BE-FD56-4FC9-A353-965B58111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3F4E90-C72A-41C7-9494-57CB101F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32" name="Bildplatzhalter 31">
            <a:extLst>
              <a:ext uri="{FF2B5EF4-FFF2-40B4-BE49-F238E27FC236}">
                <a16:creationId xmlns:a16="http://schemas.microsoft.com/office/drawing/2014/main" id="{9A0C61B0-0B53-4CAE-9ADE-1506529DFD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" b="28"/>
          <a:stretch/>
        </p:blipFill>
        <p:spPr/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3B53C4D-120C-4FC8-A97F-E5D676DA9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Bildunterschrift 14 pt, 1,17facher Zeilenabstand</a:t>
            </a:r>
          </a:p>
          <a:p>
            <a:r>
              <a:rPr lang="de-DE" dirty="0"/>
              <a:t>El </a:t>
            </a:r>
            <a:r>
              <a:rPr lang="de-DE" dirty="0" err="1"/>
              <a:t>ipsumet</a:t>
            </a:r>
            <a:r>
              <a:rPr lang="de-DE" dirty="0"/>
              <a:t>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autempo</a:t>
            </a:r>
            <a:r>
              <a:rPr lang="de-DE" dirty="0"/>
              <a:t> </a:t>
            </a:r>
            <a:r>
              <a:rPr lang="de-DE" dirty="0" err="1"/>
              <a:t>repere</a:t>
            </a:r>
            <a:r>
              <a:rPr lang="de-DE" dirty="0"/>
              <a:t> </a:t>
            </a:r>
            <a:r>
              <a:rPr lang="de-DE" dirty="0" err="1"/>
              <a:t>poresse</a:t>
            </a:r>
            <a:r>
              <a:rPr lang="de-DE" dirty="0"/>
              <a:t> </a:t>
            </a:r>
            <a:r>
              <a:rPr lang="de-DE" dirty="0" err="1"/>
              <a:t>ni</a:t>
            </a:r>
            <a:endParaRPr lang="de-DE" dirty="0"/>
          </a:p>
          <a:p>
            <a:r>
              <a:rPr lang="de-DE" dirty="0" err="1"/>
              <a:t>conseque</a:t>
            </a:r>
            <a:r>
              <a:rPr lang="de-DE" dirty="0"/>
              <a:t> </a:t>
            </a:r>
            <a:r>
              <a:rPr lang="de-DE" dirty="0" err="1"/>
              <a:t>porenihiciae</a:t>
            </a:r>
            <a:r>
              <a:rPr lang="de-DE" dirty="0"/>
              <a:t> </a:t>
            </a:r>
            <a:r>
              <a:rPr lang="de-DE" dirty="0" err="1"/>
              <a:t>nis</a:t>
            </a:r>
            <a:r>
              <a:rPr lang="de-DE" dirty="0"/>
              <a:t> </a:t>
            </a:r>
            <a:r>
              <a:rPr lang="de-DE" dirty="0" err="1"/>
              <a:t>dolorem</a:t>
            </a:r>
            <a:r>
              <a:rPr lang="de-DE" dirty="0"/>
              <a:t>.</a:t>
            </a:r>
          </a:p>
        </p:txBody>
      </p:sp>
      <p:pic>
        <p:nvPicPr>
          <p:cNvPr id="59" name="Bildplatzhalter 31">
            <a:extLst>
              <a:ext uri="{FF2B5EF4-FFF2-40B4-BE49-F238E27FC236}">
                <a16:creationId xmlns:a16="http://schemas.microsoft.com/office/drawing/2014/main" id="{33BF3072-E62F-42AB-A030-43F74A5F85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" b="28"/>
          <a:stretch/>
        </p:blipFill>
        <p:spPr/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197FAA1-C84A-4C14-A4C3-0E7D22BFB9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Bildunterschrift 14 pt, 1,17facher Zeilenabstand</a:t>
            </a:r>
          </a:p>
          <a:p>
            <a:r>
              <a:rPr lang="de-DE" dirty="0"/>
              <a:t>El </a:t>
            </a:r>
            <a:r>
              <a:rPr lang="de-DE" dirty="0" err="1"/>
              <a:t>ipsumet</a:t>
            </a:r>
            <a:r>
              <a:rPr lang="de-DE" dirty="0"/>
              <a:t>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autempo</a:t>
            </a:r>
            <a:r>
              <a:rPr lang="de-DE" dirty="0"/>
              <a:t> </a:t>
            </a:r>
            <a:r>
              <a:rPr lang="de-DE" dirty="0" err="1"/>
              <a:t>repere</a:t>
            </a:r>
            <a:r>
              <a:rPr lang="de-DE" dirty="0"/>
              <a:t> </a:t>
            </a:r>
            <a:r>
              <a:rPr lang="de-DE" dirty="0" err="1"/>
              <a:t>poresse</a:t>
            </a:r>
            <a:r>
              <a:rPr lang="de-DE" dirty="0"/>
              <a:t> </a:t>
            </a:r>
            <a:r>
              <a:rPr lang="de-DE" dirty="0" err="1"/>
              <a:t>ni</a:t>
            </a:r>
            <a:endParaRPr lang="de-DE" dirty="0"/>
          </a:p>
          <a:p>
            <a:r>
              <a:rPr lang="de-DE" dirty="0" err="1"/>
              <a:t>conseque</a:t>
            </a:r>
            <a:r>
              <a:rPr lang="de-DE" dirty="0"/>
              <a:t> </a:t>
            </a:r>
            <a:r>
              <a:rPr lang="de-DE" dirty="0" err="1"/>
              <a:t>porenihiciae</a:t>
            </a:r>
            <a:r>
              <a:rPr lang="de-DE" dirty="0"/>
              <a:t> </a:t>
            </a:r>
            <a:r>
              <a:rPr lang="de-DE" dirty="0" err="1"/>
              <a:t>nis</a:t>
            </a:r>
            <a:r>
              <a:rPr lang="de-DE" dirty="0"/>
              <a:t> </a:t>
            </a:r>
            <a:r>
              <a:rPr lang="de-DE" dirty="0" err="1"/>
              <a:t>dolorem</a:t>
            </a:r>
            <a:r>
              <a:rPr lang="de-DE" dirty="0"/>
              <a:t>.</a:t>
            </a:r>
          </a:p>
        </p:txBody>
      </p:sp>
      <p:pic>
        <p:nvPicPr>
          <p:cNvPr id="62" name="Bildplatzhalter 31">
            <a:extLst>
              <a:ext uri="{FF2B5EF4-FFF2-40B4-BE49-F238E27FC236}">
                <a16:creationId xmlns:a16="http://schemas.microsoft.com/office/drawing/2014/main" id="{1C4AD4F0-3A72-4364-B47F-ABCB94AB0EB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" b="28"/>
          <a:stretch/>
        </p:blipFill>
        <p:spPr/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1C253EB8-1DB6-4B4E-9043-071F13954F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Bildunterschrift 14 pt, 1,17facher Zeilenabstand</a:t>
            </a:r>
          </a:p>
          <a:p>
            <a:r>
              <a:rPr lang="de-DE" dirty="0"/>
              <a:t>El </a:t>
            </a:r>
            <a:r>
              <a:rPr lang="de-DE" dirty="0" err="1"/>
              <a:t>ipsumet</a:t>
            </a:r>
            <a:r>
              <a:rPr lang="de-DE" dirty="0"/>
              <a:t>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autempo</a:t>
            </a:r>
            <a:r>
              <a:rPr lang="de-DE" dirty="0"/>
              <a:t> </a:t>
            </a:r>
            <a:r>
              <a:rPr lang="de-DE" dirty="0" err="1"/>
              <a:t>repere</a:t>
            </a:r>
            <a:r>
              <a:rPr lang="de-DE" dirty="0"/>
              <a:t> </a:t>
            </a:r>
            <a:r>
              <a:rPr lang="de-DE" dirty="0" err="1"/>
              <a:t>poresse</a:t>
            </a:r>
            <a:r>
              <a:rPr lang="de-DE" dirty="0"/>
              <a:t> </a:t>
            </a:r>
            <a:r>
              <a:rPr lang="de-DE" dirty="0" err="1"/>
              <a:t>ni</a:t>
            </a:r>
            <a:endParaRPr lang="de-DE" dirty="0"/>
          </a:p>
          <a:p>
            <a:r>
              <a:rPr lang="de-DE" dirty="0" err="1"/>
              <a:t>conseque</a:t>
            </a:r>
            <a:r>
              <a:rPr lang="de-DE" dirty="0"/>
              <a:t> </a:t>
            </a:r>
            <a:r>
              <a:rPr lang="de-DE" dirty="0" err="1"/>
              <a:t>porenihiciae</a:t>
            </a:r>
            <a:r>
              <a:rPr lang="de-DE" dirty="0"/>
              <a:t> </a:t>
            </a:r>
            <a:r>
              <a:rPr lang="de-DE" dirty="0" err="1"/>
              <a:t>nis</a:t>
            </a:r>
            <a:r>
              <a:rPr lang="de-DE" dirty="0"/>
              <a:t> </a:t>
            </a:r>
            <a:r>
              <a:rPr lang="de-DE" dirty="0" err="1"/>
              <a:t>dolorem</a:t>
            </a:r>
            <a:r>
              <a:rPr lang="de-DE" dirty="0"/>
              <a:t>.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1026E148-A664-4919-8773-C8D111FC719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2616" y="260648"/>
            <a:ext cx="11088000" cy="288000"/>
          </a:xfrm>
        </p:spPr>
        <p:txBody>
          <a:bodyPr/>
          <a:lstStyle/>
          <a:p>
            <a:r>
              <a:rPr lang="de-DE" dirty="0"/>
              <a:t>Bild und Text (optionale Kapitelzeile)</a:t>
            </a:r>
          </a:p>
        </p:txBody>
      </p:sp>
    </p:spTree>
    <p:extLst>
      <p:ext uri="{BB962C8B-B14F-4D97-AF65-F5344CB8AC3E}">
        <p14:creationId xmlns:p14="http://schemas.microsoft.com/office/powerpoint/2010/main" val="2712775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el 35">
            <a:extLst>
              <a:ext uri="{FF2B5EF4-FFF2-40B4-BE49-F238E27FC236}">
                <a16:creationId xmlns:a16="http://schemas.microsoft.com/office/drawing/2014/main" id="{EDDA184C-2B5E-4AEA-B3B1-41988EC2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Bildfolie | Layout „3 Bilder Hervorhebung“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08083A-68D1-485C-9C3D-3D7EE3ED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pPr/>
              <a:t>2. Dezember 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9483D1-9ABF-4EA0-8B10-AB609BD44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DC510A-D116-4D40-8292-0DEDD833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50" name="Bildplatzhalter 31">
            <a:extLst>
              <a:ext uri="{FF2B5EF4-FFF2-40B4-BE49-F238E27FC236}">
                <a16:creationId xmlns:a16="http://schemas.microsoft.com/office/drawing/2014/main" id="{BF5BD163-1E83-4A77-9B4E-3FF7F87B994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1538"/>
          <a:stretch/>
        </p:blipFill>
        <p:spPr/>
      </p:pic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25BFB0D9-C6A3-433C-BFA5-08C06A4D3A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Hervorhebung</a:t>
            </a:r>
          </a:p>
          <a:p>
            <a:pPr lvl="1"/>
            <a:r>
              <a:rPr lang="de-DE" dirty="0"/>
              <a:t>Bildunterschrift 14 pt, 1,17facher </a:t>
            </a:r>
            <a:r>
              <a:rPr lang="de-DE" dirty="0" err="1"/>
              <a:t>Zeilenab</a:t>
            </a:r>
            <a:r>
              <a:rPr lang="de-DE" dirty="0"/>
              <a:t>-stand El </a:t>
            </a:r>
            <a:r>
              <a:rPr lang="de-DE" dirty="0" err="1"/>
              <a:t>ipsumet</a:t>
            </a:r>
            <a:r>
              <a:rPr lang="de-DE" dirty="0"/>
              <a:t>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autempo</a:t>
            </a:r>
            <a:r>
              <a:rPr lang="de-DE" dirty="0"/>
              <a:t> </a:t>
            </a:r>
            <a:r>
              <a:rPr lang="de-DE" dirty="0" err="1"/>
              <a:t>repere</a:t>
            </a:r>
            <a:br>
              <a:rPr lang="de-DE" dirty="0"/>
            </a:br>
            <a:r>
              <a:rPr lang="de-DE" dirty="0" err="1"/>
              <a:t>poresse</a:t>
            </a:r>
            <a:r>
              <a:rPr lang="de-DE" dirty="0"/>
              <a:t> </a:t>
            </a:r>
            <a:r>
              <a:rPr lang="de-DE" dirty="0" err="1"/>
              <a:t>ni</a:t>
            </a:r>
            <a:r>
              <a:rPr lang="de-DE" dirty="0"/>
              <a:t> </a:t>
            </a:r>
            <a:r>
              <a:rPr lang="de-DE" dirty="0" err="1"/>
              <a:t>conseque</a:t>
            </a:r>
            <a:r>
              <a:rPr lang="de-DE" dirty="0"/>
              <a:t> </a:t>
            </a:r>
            <a:r>
              <a:rPr lang="de-DE" dirty="0" err="1"/>
              <a:t>porenihiciae</a:t>
            </a:r>
            <a:r>
              <a:rPr lang="de-DE" dirty="0"/>
              <a:t> </a:t>
            </a:r>
            <a:r>
              <a:rPr lang="de-DE" dirty="0" err="1"/>
              <a:t>nis</a:t>
            </a:r>
            <a:r>
              <a:rPr lang="de-DE" dirty="0"/>
              <a:t> </a:t>
            </a:r>
            <a:r>
              <a:rPr lang="de-DE" dirty="0" err="1"/>
              <a:t>dolo-rem</a:t>
            </a:r>
            <a:r>
              <a:rPr lang="de-DE" dirty="0"/>
              <a:t>. </a:t>
            </a:r>
            <a:r>
              <a:rPr lang="de-DE" dirty="0" err="1"/>
              <a:t>Sunt</a:t>
            </a:r>
            <a:r>
              <a:rPr lang="de-DE" dirty="0"/>
              <a:t>, </a:t>
            </a:r>
            <a:r>
              <a:rPr lang="de-DE" dirty="0" err="1"/>
              <a:t>quae</a:t>
            </a:r>
            <a:r>
              <a:rPr lang="de-DE" dirty="0"/>
              <a:t> di </a:t>
            </a:r>
            <a:r>
              <a:rPr lang="de-DE" dirty="0" err="1"/>
              <a:t>rehentur</a:t>
            </a:r>
            <a:r>
              <a:rPr lang="de-DE" dirty="0"/>
              <a:t> </a:t>
            </a:r>
            <a:r>
              <a:rPr lang="de-DE" dirty="0" err="1"/>
              <a:t>arc</a:t>
            </a:r>
            <a:r>
              <a:rPr lang="de-DE" dirty="0"/>
              <a:t>.</a:t>
            </a:r>
          </a:p>
        </p:txBody>
      </p:sp>
      <p:pic>
        <p:nvPicPr>
          <p:cNvPr id="51" name="Bildplatzhalter 31">
            <a:extLst>
              <a:ext uri="{FF2B5EF4-FFF2-40B4-BE49-F238E27FC236}">
                <a16:creationId xmlns:a16="http://schemas.microsoft.com/office/drawing/2014/main" id="{4502AFDC-F388-4C26-8F5D-3091BE0CEF3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1538"/>
          <a:stretch/>
        </p:blipFill>
        <p:spPr/>
      </p:pic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E016BE7A-91E0-4C00-85B0-C182400AEC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Hervorhebung</a:t>
            </a:r>
          </a:p>
          <a:p>
            <a:pPr lvl="1"/>
            <a:r>
              <a:rPr lang="de-DE" dirty="0"/>
              <a:t>Bildunterschrift 14 pt, 1,17facher </a:t>
            </a:r>
            <a:r>
              <a:rPr lang="de-DE" dirty="0" err="1"/>
              <a:t>Zeilenab</a:t>
            </a:r>
            <a:r>
              <a:rPr lang="de-DE" dirty="0"/>
              <a:t>-stand El </a:t>
            </a:r>
            <a:r>
              <a:rPr lang="de-DE" dirty="0" err="1"/>
              <a:t>ipsumet</a:t>
            </a:r>
            <a:r>
              <a:rPr lang="de-DE" dirty="0"/>
              <a:t>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autempo</a:t>
            </a:r>
            <a:r>
              <a:rPr lang="de-DE" dirty="0"/>
              <a:t> </a:t>
            </a:r>
            <a:r>
              <a:rPr lang="de-DE" dirty="0" err="1"/>
              <a:t>repere</a:t>
            </a:r>
            <a:br>
              <a:rPr lang="de-DE" dirty="0"/>
            </a:br>
            <a:r>
              <a:rPr lang="de-DE" dirty="0" err="1"/>
              <a:t>poresse</a:t>
            </a:r>
            <a:r>
              <a:rPr lang="de-DE" dirty="0"/>
              <a:t> </a:t>
            </a:r>
            <a:r>
              <a:rPr lang="de-DE" dirty="0" err="1"/>
              <a:t>ni</a:t>
            </a:r>
            <a:r>
              <a:rPr lang="de-DE" dirty="0"/>
              <a:t> </a:t>
            </a:r>
            <a:r>
              <a:rPr lang="de-DE" dirty="0" err="1"/>
              <a:t>conseque</a:t>
            </a:r>
            <a:r>
              <a:rPr lang="de-DE" dirty="0"/>
              <a:t> </a:t>
            </a:r>
            <a:r>
              <a:rPr lang="de-DE" dirty="0" err="1"/>
              <a:t>porenihiciae</a:t>
            </a:r>
            <a:r>
              <a:rPr lang="de-DE" dirty="0"/>
              <a:t> </a:t>
            </a:r>
            <a:r>
              <a:rPr lang="de-DE" dirty="0" err="1"/>
              <a:t>nis</a:t>
            </a:r>
            <a:r>
              <a:rPr lang="de-DE" dirty="0"/>
              <a:t> </a:t>
            </a:r>
            <a:r>
              <a:rPr lang="de-DE" dirty="0" err="1"/>
              <a:t>dolo-rem</a:t>
            </a:r>
            <a:r>
              <a:rPr lang="de-DE" dirty="0"/>
              <a:t>. </a:t>
            </a:r>
            <a:r>
              <a:rPr lang="de-DE" dirty="0" err="1"/>
              <a:t>Sunt</a:t>
            </a:r>
            <a:r>
              <a:rPr lang="de-DE" dirty="0"/>
              <a:t>, </a:t>
            </a:r>
            <a:r>
              <a:rPr lang="de-DE" dirty="0" err="1"/>
              <a:t>quae</a:t>
            </a:r>
            <a:r>
              <a:rPr lang="de-DE" dirty="0"/>
              <a:t> di </a:t>
            </a:r>
            <a:r>
              <a:rPr lang="de-DE" dirty="0" err="1"/>
              <a:t>rehentur</a:t>
            </a:r>
            <a:r>
              <a:rPr lang="de-DE" dirty="0"/>
              <a:t> </a:t>
            </a:r>
            <a:r>
              <a:rPr lang="de-DE" dirty="0" err="1"/>
              <a:t>arc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pic>
        <p:nvPicPr>
          <p:cNvPr id="52" name="Bildplatzhalter 31">
            <a:extLst>
              <a:ext uri="{FF2B5EF4-FFF2-40B4-BE49-F238E27FC236}">
                <a16:creationId xmlns:a16="http://schemas.microsoft.com/office/drawing/2014/main" id="{A7419145-F2EB-4CB8-9343-C06CFF1735C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1538"/>
          <a:stretch/>
        </p:blipFill>
        <p:spPr/>
      </p:pic>
      <p:sp>
        <p:nvSpPr>
          <p:cNvPr id="41" name="Textplatzhalter 40">
            <a:extLst>
              <a:ext uri="{FF2B5EF4-FFF2-40B4-BE49-F238E27FC236}">
                <a16:creationId xmlns:a16="http://schemas.microsoft.com/office/drawing/2014/main" id="{202F5F30-D46E-4065-8FBE-A002CE179D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Hervorhebung</a:t>
            </a:r>
          </a:p>
          <a:p>
            <a:pPr lvl="1"/>
            <a:r>
              <a:rPr lang="de-DE" dirty="0"/>
              <a:t>Bildunterschrift 14 pt, 1,17facher </a:t>
            </a:r>
            <a:r>
              <a:rPr lang="de-DE" dirty="0" err="1"/>
              <a:t>Zeilenab</a:t>
            </a:r>
            <a:r>
              <a:rPr lang="de-DE" dirty="0"/>
              <a:t>-stand El </a:t>
            </a:r>
            <a:r>
              <a:rPr lang="de-DE" dirty="0" err="1"/>
              <a:t>ipsumet</a:t>
            </a:r>
            <a:r>
              <a:rPr lang="de-DE" dirty="0"/>
              <a:t>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autempo</a:t>
            </a:r>
            <a:r>
              <a:rPr lang="de-DE" dirty="0"/>
              <a:t> </a:t>
            </a:r>
            <a:r>
              <a:rPr lang="de-DE" dirty="0" err="1"/>
              <a:t>repere</a:t>
            </a:r>
            <a:br>
              <a:rPr lang="de-DE" dirty="0"/>
            </a:br>
            <a:r>
              <a:rPr lang="de-DE" dirty="0" err="1"/>
              <a:t>poresse</a:t>
            </a:r>
            <a:r>
              <a:rPr lang="de-DE" dirty="0"/>
              <a:t> </a:t>
            </a:r>
            <a:r>
              <a:rPr lang="de-DE" dirty="0" err="1"/>
              <a:t>ni</a:t>
            </a:r>
            <a:r>
              <a:rPr lang="de-DE" dirty="0"/>
              <a:t> </a:t>
            </a:r>
            <a:r>
              <a:rPr lang="de-DE" dirty="0" err="1"/>
              <a:t>conseque</a:t>
            </a:r>
            <a:r>
              <a:rPr lang="de-DE" dirty="0"/>
              <a:t> </a:t>
            </a:r>
            <a:r>
              <a:rPr lang="de-DE" dirty="0" err="1"/>
              <a:t>porenihiciae</a:t>
            </a:r>
            <a:r>
              <a:rPr lang="de-DE" dirty="0"/>
              <a:t> </a:t>
            </a:r>
            <a:r>
              <a:rPr lang="de-DE" dirty="0" err="1"/>
              <a:t>nis</a:t>
            </a:r>
            <a:r>
              <a:rPr lang="de-DE" dirty="0"/>
              <a:t> </a:t>
            </a:r>
            <a:r>
              <a:rPr lang="de-DE" dirty="0" err="1"/>
              <a:t>dolo-rem</a:t>
            </a:r>
            <a:r>
              <a:rPr lang="de-DE" dirty="0"/>
              <a:t>. </a:t>
            </a:r>
            <a:r>
              <a:rPr lang="de-DE" dirty="0" err="1"/>
              <a:t>Sunt</a:t>
            </a:r>
            <a:r>
              <a:rPr lang="de-DE" dirty="0"/>
              <a:t>, </a:t>
            </a:r>
            <a:r>
              <a:rPr lang="de-DE" dirty="0" err="1"/>
              <a:t>quae</a:t>
            </a:r>
            <a:r>
              <a:rPr lang="de-DE" dirty="0"/>
              <a:t> di </a:t>
            </a:r>
            <a:r>
              <a:rPr lang="de-DE" dirty="0" err="1"/>
              <a:t>rehentur</a:t>
            </a:r>
            <a:r>
              <a:rPr lang="de-DE" dirty="0"/>
              <a:t> </a:t>
            </a:r>
            <a:r>
              <a:rPr lang="de-DE" dirty="0" err="1"/>
              <a:t>arc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B2C271A2-2572-4769-9BA1-FE279745830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Bild und Text (optionale Kapitelzeile)</a:t>
            </a:r>
          </a:p>
        </p:txBody>
      </p:sp>
    </p:spTree>
    <p:extLst>
      <p:ext uri="{BB962C8B-B14F-4D97-AF65-F5344CB8AC3E}">
        <p14:creationId xmlns:p14="http://schemas.microsoft.com/office/powerpoint/2010/main" val="941188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64B08AD-4D7A-40E7-A3BF-A23E86A94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076-0E2C-4C6D-AF26-FF2A3EBF853E}" type="datetime4">
              <a:rPr lang="de-DE" smtClean="0"/>
              <a:pPr/>
              <a:t>2. Dezember 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3022155-D4A7-416C-840B-A4F1753D1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097D22-AB5F-44F7-A0D6-AEDFD2DB1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AD17A3-D603-4B55-81B6-B8D48F7F21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Hier steht ein Zitat oder ein  hervorgehobenes Statement </a:t>
            </a:r>
            <a:r>
              <a:rPr lang="de-DE" dirty="0" err="1"/>
              <a:t>Hendissi</a:t>
            </a:r>
            <a:r>
              <a:rPr lang="de-DE" dirty="0"/>
              <a:t> </a:t>
            </a:r>
            <a:r>
              <a:rPr lang="de-DE" dirty="0" err="1"/>
              <a:t>bla</a:t>
            </a:r>
            <a:r>
              <a:rPr lang="de-DE" dirty="0"/>
              <a:t> </a:t>
            </a:r>
            <a:r>
              <a:rPr lang="de-DE" dirty="0" err="1"/>
              <a:t>voloribus</a:t>
            </a:r>
            <a:r>
              <a:rPr lang="de-DE" dirty="0"/>
              <a:t> </a:t>
            </a:r>
            <a:r>
              <a:rPr lang="de-DE" dirty="0" err="1"/>
              <a:t>arum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as</a:t>
            </a:r>
            <a:r>
              <a:rPr lang="de-DE" dirty="0"/>
              <a:t> am </a:t>
            </a:r>
            <a:r>
              <a:rPr lang="de-DE" dirty="0" err="1"/>
              <a:t>resti</a:t>
            </a:r>
            <a:r>
              <a:rPr lang="de-DE" dirty="0"/>
              <a:t> </a:t>
            </a:r>
            <a:r>
              <a:rPr lang="de-DE" dirty="0" err="1"/>
              <a:t>sequas</a:t>
            </a:r>
            <a:r>
              <a:rPr lang="de-DE" dirty="0"/>
              <a:t> </a:t>
            </a:r>
            <a:r>
              <a:rPr lang="de-DE" dirty="0" err="1"/>
              <a:t>etum</a:t>
            </a:r>
            <a:r>
              <a:rPr lang="de-DE" dirty="0"/>
              <a:t>.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B9349D2-905E-44E3-8237-BB66C7826C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Lorem Ipsum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Odita</a:t>
            </a:r>
            <a:r>
              <a:rPr lang="de-DE" dirty="0"/>
              <a:t> </a:t>
            </a:r>
            <a:r>
              <a:rPr lang="de-DE" dirty="0" err="1"/>
              <a:t>pariomnis</a:t>
            </a:r>
            <a:r>
              <a:rPr lang="de-DE" dirty="0"/>
              <a:t> </a:t>
            </a:r>
            <a:r>
              <a:rPr lang="de-DE" dirty="0" err="1"/>
              <a:t>consed</a:t>
            </a:r>
            <a:r>
              <a:rPr lang="de-DE" dirty="0"/>
              <a:t> </a:t>
            </a:r>
            <a:r>
              <a:rPr lang="de-DE" dirty="0" err="1"/>
              <a:t>ut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8380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CDDC7F-2B6E-450E-BDD7-87A37E66DA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/>
              <a:t>Tem</a:t>
            </a:r>
            <a:r>
              <a:rPr lang="de-DE" dirty="0"/>
              <a:t> </a:t>
            </a:r>
            <a:r>
              <a:rPr lang="de-DE" dirty="0" err="1"/>
              <a:t>cus</a:t>
            </a:r>
            <a:r>
              <a:rPr lang="de-DE" dirty="0"/>
              <a:t> sam </a:t>
            </a:r>
            <a:r>
              <a:rPr lang="de-DE" dirty="0" err="1"/>
              <a:t>aci</a:t>
            </a:r>
            <a:r>
              <a:rPr lang="de-DE" dirty="0"/>
              <a:t> </a:t>
            </a:r>
            <a:r>
              <a:rPr lang="de-DE" dirty="0" err="1"/>
              <a:t>nihillaudit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quaero</a:t>
            </a:r>
            <a:r>
              <a:rPr lang="de-DE" dirty="0"/>
              <a:t> </a:t>
            </a:r>
            <a:r>
              <a:rPr lang="de-DE" dirty="0" err="1"/>
              <a:t>eniaecto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saped</a:t>
            </a:r>
            <a:r>
              <a:rPr lang="de-DE" dirty="0"/>
              <a:t> </a:t>
            </a:r>
            <a:r>
              <a:rPr lang="de-DE" dirty="0" err="1"/>
              <a:t>molest</a:t>
            </a:r>
            <a:r>
              <a:rPr lang="de-DE" dirty="0"/>
              <a:t>, </a:t>
            </a:r>
            <a:r>
              <a:rPr lang="de-DE" dirty="0" err="1"/>
              <a:t>odita</a:t>
            </a:r>
            <a:r>
              <a:rPr lang="de-DE" dirty="0"/>
              <a:t> </a:t>
            </a:r>
            <a:r>
              <a:rPr lang="de-DE" dirty="0" err="1"/>
              <a:t>prepe</a:t>
            </a:r>
            <a:r>
              <a:rPr lang="de-DE" dirty="0"/>
              <a:t>-</a:t>
            </a:r>
            <a:br>
              <a:rPr lang="de-DE" dirty="0"/>
            </a:br>
            <a:r>
              <a:rPr lang="de-DE" dirty="0" err="1"/>
              <a:t>ra</a:t>
            </a:r>
            <a:r>
              <a:rPr lang="de-DE" dirty="0"/>
              <a:t> </a:t>
            </a:r>
            <a:r>
              <a:rPr lang="de-DE" dirty="0" err="1"/>
              <a:t>tusdandam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et </a:t>
            </a:r>
            <a:r>
              <a:rPr lang="de-DE" dirty="0" err="1"/>
              <a:t>doluptae</a:t>
            </a:r>
            <a:r>
              <a:rPr lang="de-DE" dirty="0"/>
              <a:t> </a:t>
            </a:r>
            <a:r>
              <a:rPr lang="de-DE" dirty="0" err="1"/>
              <a:t>ommolum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rem</a:t>
            </a:r>
            <a:r>
              <a:rPr lang="de-DE" dirty="0"/>
              <a:t> es </a:t>
            </a:r>
            <a:r>
              <a:rPr lang="de-DE" dirty="0" err="1"/>
              <a:t>esequissite</a:t>
            </a:r>
            <a:r>
              <a:rPr lang="de-DE" dirty="0"/>
              <a:t> se </a:t>
            </a:r>
            <a:r>
              <a:rPr lang="de-DE" dirty="0" err="1"/>
              <a:t>ero</a:t>
            </a:r>
            <a:r>
              <a:rPr lang="de-DE" dirty="0"/>
              <a:t> </a:t>
            </a:r>
            <a:r>
              <a:rPr lang="de-DE" dirty="0" err="1"/>
              <a:t>cus</a:t>
            </a:r>
            <a:r>
              <a:rPr lang="de-DE" dirty="0"/>
              <a:t> et </a:t>
            </a:r>
            <a:r>
              <a:rPr lang="de-DE" dirty="0" err="1"/>
              <a:t>queruls</a:t>
            </a:r>
            <a:r>
              <a:rPr lang="de-DE" dirty="0"/>
              <a:t> </a:t>
            </a:r>
            <a:r>
              <a:rPr lang="de-DE" dirty="0" err="1"/>
              <a:t>lam</a:t>
            </a:r>
            <a:r>
              <a:rPr lang="de-DE" dirty="0"/>
              <a:t>, </a:t>
            </a:r>
            <a:r>
              <a:rPr lang="de-DE" dirty="0" err="1"/>
              <a:t>quid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venis</a:t>
            </a:r>
            <a:r>
              <a:rPr lang="de-DE" dirty="0"/>
              <a:t> </a:t>
            </a:r>
            <a:r>
              <a:rPr lang="de-DE" dirty="0" err="1"/>
              <a:t>duntio</a:t>
            </a:r>
            <a:r>
              <a:rPr lang="de-DE" dirty="0"/>
              <a:t> </a:t>
            </a:r>
            <a:r>
              <a:rPr lang="de-DE" dirty="0" err="1"/>
              <a:t>beaqui</a:t>
            </a:r>
            <a:r>
              <a:rPr lang="de-DE" dirty="0"/>
              <a:t> </a:t>
            </a:r>
            <a:r>
              <a:rPr lang="de-DE" dirty="0" err="1"/>
              <a:t>simi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C2E94F-46FD-4925-97DD-D76C9F236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pPr/>
              <a:t>2. Dezember 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471B71-79FC-4D82-BFC0-C0852F2B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BE1273-7CEB-4009-8E37-D1C2780A1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49AAC1C7-2B63-45F6-B38E-0B7509298B0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/>
        </p:blipFill>
        <p:spPr/>
      </p:pic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925A3787-50E9-4190-9EB3-08FC5BF5B48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2616" y="260648"/>
            <a:ext cx="11088000" cy="288000"/>
          </a:xfrm>
        </p:spPr>
        <p:txBody>
          <a:bodyPr/>
          <a:lstStyle/>
          <a:p>
            <a:endParaRPr lang="de-DE"/>
          </a:p>
        </p:txBody>
      </p:sp>
      <p:sp>
        <p:nvSpPr>
          <p:cNvPr id="33" name="Titel 32">
            <a:extLst>
              <a:ext uri="{FF2B5EF4-FFF2-40B4-BE49-F238E27FC236}">
                <a16:creationId xmlns:a16="http://schemas.microsoft.com/office/drawing/2014/main" id="{987116E8-8693-4D5E-9AFB-1E23BC020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Bildfolie | Layout „Bild und Hervorhebung“</a:t>
            </a:r>
          </a:p>
        </p:txBody>
      </p:sp>
    </p:spTree>
    <p:extLst>
      <p:ext uri="{BB962C8B-B14F-4D97-AF65-F5344CB8AC3E}">
        <p14:creationId xmlns:p14="http://schemas.microsoft.com/office/powerpoint/2010/main" val="4259765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30505525-A2C6-4B23-AC9E-FC7638CE7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Folie mit Tabelle | Layout „Tabelle und Text“</a:t>
            </a:r>
            <a:br>
              <a:rPr lang="de-DE" dirty="0"/>
            </a:br>
            <a:r>
              <a:rPr lang="de-DE" b="0" dirty="0"/>
              <a:t>Tabellenformatvorlage „Mittlere Formatvorlage 2 – Akzent 2“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0D461C3-6365-46F0-A6F1-B365B7B45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pPr/>
              <a:t>2. Dezember 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9DAB15-053F-4C95-BAD9-E17727180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C33A95-4C24-4D17-A48B-595060C5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7F0D2834-418F-435D-A536-378BE4D458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Kapitel (optional)</a:t>
            </a:r>
          </a:p>
        </p:txBody>
      </p:sp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0FCAA29D-B501-402A-8FB2-6B0B0F705AB7}"/>
              </a:ext>
            </a:extLst>
          </p:cNvPr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3148232323"/>
              </p:ext>
            </p:extLst>
          </p:nvPr>
        </p:nvGraphicFramePr>
        <p:xfrm>
          <a:off x="550863" y="1844675"/>
          <a:ext cx="7200900" cy="3432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2159872985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620722173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35643949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Spalte 1</a:t>
                      </a: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Spalte 2</a:t>
                      </a: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Spalte 3</a:t>
                      </a:r>
                    </a:p>
                  </a:txBody>
                  <a:tcPr marL="144000" marR="144000" marT="144000" marB="108000"/>
                </a:tc>
                <a:extLst>
                  <a:ext uri="{0D108BD9-81ED-4DB2-BD59-A6C34878D82A}">
                    <a16:rowId xmlns:a16="http://schemas.microsoft.com/office/drawing/2014/main" val="3767659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Zeile </a:t>
                      </a:r>
                      <a:r>
                        <a:rPr lang="de-DE" dirty="0" err="1">
                          <a:solidFill>
                            <a:schemeClr val="accent1"/>
                          </a:solidFill>
                        </a:rPr>
                        <a:t>comniendit</a:t>
                      </a:r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chemeClr val="accent1"/>
                          </a:solidFill>
                        </a:rPr>
                        <a:t>ero</a:t>
                      </a:r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  </a:t>
                      </a:r>
                      <a:r>
                        <a:rPr lang="de-DE" dirty="0" err="1">
                          <a:solidFill>
                            <a:schemeClr val="accent1"/>
                          </a:solidFill>
                        </a:rPr>
                        <a:t>doluptumqui</a:t>
                      </a:r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 dem</a:t>
                      </a: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Zelle</a:t>
                      </a: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Zelle</a:t>
                      </a:r>
                    </a:p>
                  </a:txBody>
                  <a:tcPr marL="144000" marR="144000" marT="144000" marB="108000"/>
                </a:tc>
                <a:extLst>
                  <a:ext uri="{0D108BD9-81ED-4DB2-BD59-A6C34878D82A}">
                    <a16:rowId xmlns:a16="http://schemas.microsoft.com/office/drawing/2014/main" val="3730667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Zeile</a:t>
                      </a: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Zelle</a:t>
                      </a: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Zelle</a:t>
                      </a:r>
                    </a:p>
                  </a:txBody>
                  <a:tcPr marL="144000" marR="144000" marT="144000" marB="108000"/>
                </a:tc>
                <a:extLst>
                  <a:ext uri="{0D108BD9-81ED-4DB2-BD59-A6C34878D82A}">
                    <a16:rowId xmlns:a16="http://schemas.microsoft.com/office/drawing/2014/main" val="280717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Zeile</a:t>
                      </a: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Zelle</a:t>
                      </a: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Zelle</a:t>
                      </a:r>
                    </a:p>
                  </a:txBody>
                  <a:tcPr marL="144000" marR="144000" marT="144000" marB="108000"/>
                </a:tc>
                <a:extLst>
                  <a:ext uri="{0D108BD9-81ED-4DB2-BD59-A6C34878D82A}">
                    <a16:rowId xmlns:a16="http://schemas.microsoft.com/office/drawing/2014/main" val="401815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Zeile</a:t>
                      </a: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Zelle</a:t>
                      </a: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Zelle</a:t>
                      </a:r>
                    </a:p>
                  </a:txBody>
                  <a:tcPr marL="144000" marR="144000" marT="144000" marB="108000"/>
                </a:tc>
                <a:extLst>
                  <a:ext uri="{0D108BD9-81ED-4DB2-BD59-A6C34878D82A}">
                    <a16:rowId xmlns:a16="http://schemas.microsoft.com/office/drawing/2014/main" val="3357077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Zeile</a:t>
                      </a: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Zelle</a:t>
                      </a: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Zelle</a:t>
                      </a:r>
                    </a:p>
                  </a:txBody>
                  <a:tcPr marL="144000" marR="144000" marT="144000" marB="108000"/>
                </a:tc>
                <a:extLst>
                  <a:ext uri="{0D108BD9-81ED-4DB2-BD59-A6C34878D82A}">
                    <a16:rowId xmlns:a16="http://schemas.microsoft.com/office/drawing/2014/main" val="3069174067"/>
                  </a:ext>
                </a:extLst>
              </a:tr>
            </a:tbl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62D304D-B843-4F65-8D14-B0A60D49C2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Innere Ränder der Tabelle nachformatiert</a:t>
            </a:r>
          </a:p>
          <a:p>
            <a:pPr lvl="3"/>
            <a:r>
              <a:rPr lang="de-DE" dirty="0"/>
              <a:t>Linker Rand:	0,40 cm</a:t>
            </a:r>
          </a:p>
          <a:p>
            <a:pPr lvl="3"/>
            <a:r>
              <a:rPr lang="de-DE" dirty="0"/>
              <a:t>Rechter Rand:	0,40 cm</a:t>
            </a:r>
          </a:p>
          <a:p>
            <a:pPr lvl="3"/>
            <a:r>
              <a:rPr lang="de-DE" dirty="0"/>
              <a:t>Oberer Rand:	0,40 cm</a:t>
            </a:r>
          </a:p>
          <a:p>
            <a:pPr lvl="3"/>
            <a:r>
              <a:rPr lang="de-DE" dirty="0"/>
              <a:t>Unterer Rand:	0,30 cm</a:t>
            </a:r>
          </a:p>
        </p:txBody>
      </p:sp>
    </p:spTree>
    <p:extLst>
      <p:ext uri="{BB962C8B-B14F-4D97-AF65-F5344CB8AC3E}">
        <p14:creationId xmlns:p14="http://schemas.microsoft.com/office/powerpoint/2010/main" val="927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platzhalter 29">
            <a:extLst>
              <a:ext uri="{FF2B5EF4-FFF2-40B4-BE49-F238E27FC236}">
                <a16:creationId xmlns:a16="http://schemas.microsoft.com/office/drawing/2014/main" id="{628DA007-EACF-4D53-AADC-3A2EADDEC5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" t="38289" r="2764" b="3631"/>
          <a:stretch/>
        </p:blipFill>
        <p:spPr>
          <a:xfrm>
            <a:off x="4440810" y="1796935"/>
            <a:ext cx="7751190" cy="5061064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347E9ED-F17D-458C-AAE0-FDCE4A097B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Hier steht eine  Überschrift </a:t>
            </a:r>
            <a:r>
              <a:rPr lang="de-DE" dirty="0" err="1"/>
              <a:t>lorem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43AD56E-924F-47D5-9F2D-47AE62C810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Hier steht optional eine Subheadline</a:t>
            </a:r>
          </a:p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lorem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6D2789-CB22-4652-987C-550F6BDFA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88B9-A0DA-4D61-8323-1217A7BE065A}" type="datetime4">
              <a:rPr lang="de-DE" smtClean="0"/>
              <a:t>2. Dezember 2020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C1779E9-8332-4AF8-8222-F07BF9A37C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Vortragender / Autor</a:t>
            </a:r>
          </a:p>
        </p:txBody>
      </p:sp>
    </p:spTree>
    <p:extLst>
      <p:ext uri="{BB962C8B-B14F-4D97-AF65-F5344CB8AC3E}">
        <p14:creationId xmlns:p14="http://schemas.microsoft.com/office/powerpoint/2010/main" val="786371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30505525-A2C6-4B23-AC9E-FC7638CE7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Folie mit Tabelle | Layout „Tabelle und Text“</a:t>
            </a:r>
            <a:br>
              <a:rPr lang="de-DE" dirty="0"/>
            </a:br>
            <a:r>
              <a:rPr lang="de-DE" b="0" dirty="0"/>
              <a:t>Tabellenformatvorlage „Mittlere Formatvorlage 2 – Akzent 4“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0D461C3-6365-46F0-A6F1-B365B7B45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pPr/>
              <a:t>2. Dezember 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9DAB15-053F-4C95-BAD9-E17727180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C33A95-4C24-4D17-A48B-595060C5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7F0D2834-418F-435D-A536-378BE4D458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Kapitel (optional)</a:t>
            </a:r>
          </a:p>
        </p:txBody>
      </p:sp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0FCAA29D-B501-402A-8FB2-6B0B0F705AB7}"/>
              </a:ext>
            </a:extLst>
          </p:cNvPr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1738456958"/>
              </p:ext>
            </p:extLst>
          </p:nvPr>
        </p:nvGraphicFramePr>
        <p:xfrm>
          <a:off x="550863" y="1844675"/>
          <a:ext cx="7200900" cy="3432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2159872985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620722173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35643949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Spalte 1</a:t>
                      </a: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Spalte 2</a:t>
                      </a: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Spalte 3</a:t>
                      </a:r>
                    </a:p>
                  </a:txBody>
                  <a:tcPr marL="144000" marR="144000" marT="144000" marB="108000"/>
                </a:tc>
                <a:extLst>
                  <a:ext uri="{0D108BD9-81ED-4DB2-BD59-A6C34878D82A}">
                    <a16:rowId xmlns:a16="http://schemas.microsoft.com/office/drawing/2014/main" val="3767659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Zeile </a:t>
                      </a:r>
                      <a:r>
                        <a:rPr lang="de-DE" dirty="0" err="1">
                          <a:solidFill>
                            <a:schemeClr val="accent1"/>
                          </a:solidFill>
                        </a:rPr>
                        <a:t>comniendit</a:t>
                      </a:r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chemeClr val="accent1"/>
                          </a:solidFill>
                        </a:rPr>
                        <a:t>ero</a:t>
                      </a:r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  </a:t>
                      </a:r>
                      <a:r>
                        <a:rPr lang="de-DE" dirty="0" err="1">
                          <a:solidFill>
                            <a:schemeClr val="accent1"/>
                          </a:solidFill>
                        </a:rPr>
                        <a:t>doluptumqui</a:t>
                      </a:r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 dem</a:t>
                      </a: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Zelle</a:t>
                      </a: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Zelle</a:t>
                      </a:r>
                    </a:p>
                  </a:txBody>
                  <a:tcPr marL="144000" marR="144000" marT="144000" marB="108000"/>
                </a:tc>
                <a:extLst>
                  <a:ext uri="{0D108BD9-81ED-4DB2-BD59-A6C34878D82A}">
                    <a16:rowId xmlns:a16="http://schemas.microsoft.com/office/drawing/2014/main" val="3730667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Zeile</a:t>
                      </a: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Zelle</a:t>
                      </a: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Zelle</a:t>
                      </a:r>
                    </a:p>
                  </a:txBody>
                  <a:tcPr marL="144000" marR="144000" marT="144000" marB="108000"/>
                </a:tc>
                <a:extLst>
                  <a:ext uri="{0D108BD9-81ED-4DB2-BD59-A6C34878D82A}">
                    <a16:rowId xmlns:a16="http://schemas.microsoft.com/office/drawing/2014/main" val="280717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Zeile</a:t>
                      </a: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Zelle</a:t>
                      </a: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Zelle</a:t>
                      </a:r>
                    </a:p>
                  </a:txBody>
                  <a:tcPr marL="144000" marR="144000" marT="144000" marB="108000"/>
                </a:tc>
                <a:extLst>
                  <a:ext uri="{0D108BD9-81ED-4DB2-BD59-A6C34878D82A}">
                    <a16:rowId xmlns:a16="http://schemas.microsoft.com/office/drawing/2014/main" val="401815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Zeile</a:t>
                      </a: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Zelle</a:t>
                      </a: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Zelle</a:t>
                      </a:r>
                    </a:p>
                  </a:txBody>
                  <a:tcPr marL="144000" marR="144000" marT="144000" marB="108000"/>
                </a:tc>
                <a:extLst>
                  <a:ext uri="{0D108BD9-81ED-4DB2-BD59-A6C34878D82A}">
                    <a16:rowId xmlns:a16="http://schemas.microsoft.com/office/drawing/2014/main" val="3357077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Zeile</a:t>
                      </a: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Zelle</a:t>
                      </a: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Zelle</a:t>
                      </a:r>
                    </a:p>
                  </a:txBody>
                  <a:tcPr marL="144000" marR="144000" marT="144000" marB="108000"/>
                </a:tc>
                <a:extLst>
                  <a:ext uri="{0D108BD9-81ED-4DB2-BD59-A6C34878D82A}">
                    <a16:rowId xmlns:a16="http://schemas.microsoft.com/office/drawing/2014/main" val="3069174067"/>
                  </a:ext>
                </a:extLst>
              </a:tr>
            </a:tbl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62D304D-B843-4F65-8D14-B0A60D49C2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Innere Ränder der Tabelle nachformatiert</a:t>
            </a:r>
          </a:p>
          <a:p>
            <a:pPr lvl="3"/>
            <a:r>
              <a:rPr lang="de-DE" dirty="0"/>
              <a:t>Linker Rand:	0,40 cm</a:t>
            </a:r>
          </a:p>
          <a:p>
            <a:pPr lvl="3"/>
            <a:r>
              <a:rPr lang="de-DE" dirty="0"/>
              <a:t>Rechter Rand:	0,40 cm</a:t>
            </a:r>
          </a:p>
          <a:p>
            <a:pPr lvl="3"/>
            <a:r>
              <a:rPr lang="de-DE" dirty="0"/>
              <a:t>Oberer Rand:	0,40 cm</a:t>
            </a:r>
          </a:p>
          <a:p>
            <a:pPr lvl="3"/>
            <a:r>
              <a:rPr lang="de-DE" dirty="0"/>
              <a:t>Unterer Rand:	0,30 cm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4662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17983-39AD-48D4-BE01-315C3E7F9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C2DAFD-AB12-4524-8959-35BFAE3BF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Kontakt </a:t>
            </a:r>
          </a:p>
          <a:p>
            <a:pPr lvl="2"/>
            <a:r>
              <a:rPr lang="de-DE" dirty="0"/>
              <a:t>Lorem Ipsum </a:t>
            </a:r>
            <a:r>
              <a:rPr lang="de-DE" dirty="0" err="1"/>
              <a:t>Dolor</a:t>
            </a:r>
            <a:endParaRPr lang="de-DE" dirty="0"/>
          </a:p>
          <a:p>
            <a:pPr lvl="2"/>
            <a:r>
              <a:rPr lang="de-DE" dirty="0"/>
              <a:t>Straße 123</a:t>
            </a:r>
          </a:p>
          <a:p>
            <a:pPr lvl="1"/>
            <a:r>
              <a:rPr lang="de-DE" dirty="0"/>
              <a:t>01234 Ort</a:t>
            </a:r>
          </a:p>
          <a:p>
            <a:pPr lvl="2"/>
            <a:r>
              <a:rPr lang="de-DE" dirty="0"/>
              <a:t>email@email.de</a:t>
            </a:r>
          </a:p>
          <a:p>
            <a:pPr lvl="2"/>
            <a:r>
              <a:rPr lang="de-DE" dirty="0"/>
              <a:t>uni-siegen.de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06E1E2-39FC-47A6-95B5-27D287C90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F83-D1A7-474A-9018-D90436E0FA92}" type="datetime4">
              <a:rPr lang="de-DE" smtClean="0"/>
              <a:pPr/>
              <a:t>2. Dezember 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610818-F590-4631-ACDA-A32E2635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CEDA2E-7AB9-45A0-9CE0-B06B3F78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182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17983-39AD-48D4-BE01-315C3E7F9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C2DAFD-AB12-4524-8959-35BFAE3BF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Kontakt </a:t>
            </a:r>
          </a:p>
          <a:p>
            <a:pPr lvl="2"/>
            <a:r>
              <a:rPr lang="de-DE" dirty="0"/>
              <a:t>Lorem Ipsum </a:t>
            </a:r>
            <a:r>
              <a:rPr lang="de-DE" dirty="0" err="1"/>
              <a:t>Dolor</a:t>
            </a:r>
            <a:endParaRPr lang="de-DE" dirty="0"/>
          </a:p>
          <a:p>
            <a:pPr lvl="2"/>
            <a:r>
              <a:rPr lang="de-DE" dirty="0"/>
              <a:t>Straße 123</a:t>
            </a:r>
          </a:p>
          <a:p>
            <a:pPr lvl="1"/>
            <a:r>
              <a:rPr lang="de-DE" dirty="0"/>
              <a:t>01234 Ort</a:t>
            </a:r>
          </a:p>
          <a:p>
            <a:pPr lvl="2"/>
            <a:r>
              <a:rPr lang="de-DE" dirty="0"/>
              <a:t>email@email.de</a:t>
            </a:r>
          </a:p>
          <a:p>
            <a:pPr lvl="2"/>
            <a:r>
              <a:rPr lang="de-DE" dirty="0"/>
              <a:t>uni-siegen.de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06E1E2-39FC-47A6-95B5-27D287C90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F83-D1A7-474A-9018-D90436E0FA92}" type="datetime4">
              <a:rPr lang="de-DE" smtClean="0"/>
              <a:pPr/>
              <a:t>2. Dezember 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610818-F590-4631-ACDA-A32E2635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CEDA2E-7AB9-45A0-9CE0-B06B3F78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1AD930C7-574E-4A31-805E-90F3FAB572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22756" r="4607" b="9594"/>
          <a:stretch/>
        </p:blipFill>
        <p:spPr>
          <a:xfrm>
            <a:off x="4583832" y="0"/>
            <a:ext cx="7608168" cy="5651821"/>
          </a:xfrm>
        </p:spPr>
      </p:pic>
    </p:spTree>
    <p:extLst>
      <p:ext uri="{BB962C8B-B14F-4D97-AF65-F5344CB8AC3E}">
        <p14:creationId xmlns:p14="http://schemas.microsoft.com/office/powerpoint/2010/main" val="443576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D181662D-7665-48D9-B026-6CF8CDD25F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Hier steht eine  Überschrift </a:t>
            </a:r>
            <a:r>
              <a:rPr lang="de-DE" dirty="0" err="1"/>
              <a:t>lorem</a:t>
            </a:r>
            <a:endParaRPr lang="de-DE" dirty="0"/>
          </a:p>
        </p:txBody>
      </p:sp>
      <p:sp>
        <p:nvSpPr>
          <p:cNvPr id="21" name="Untertitel 20">
            <a:extLst>
              <a:ext uri="{FF2B5EF4-FFF2-40B4-BE49-F238E27FC236}">
                <a16:creationId xmlns:a16="http://schemas.microsoft.com/office/drawing/2014/main" id="{3E00914A-7B3D-4D60-B61C-55C364822E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Hier steht optional eine Subheadline</a:t>
            </a:r>
          </a:p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lorem</a:t>
            </a:r>
            <a:endParaRPr lang="de-DE" dirty="0"/>
          </a:p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CA257B-AC70-4391-852C-0FC6C960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18DD-181C-4F35-8A62-B93DF536E448}" type="datetime4">
              <a:rPr lang="de-DE" smtClean="0"/>
              <a:t>2. Dezember 2020</a:t>
            </a:fld>
            <a:endParaRPr lang="de-DE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D7553B78-F8C3-4CE5-8368-2E6A709D82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Vortragender / Autor</a:t>
            </a:r>
          </a:p>
          <a:p>
            <a:endParaRPr lang="de-DE" dirty="0"/>
          </a:p>
        </p:txBody>
      </p:sp>
      <p:pic>
        <p:nvPicPr>
          <p:cNvPr id="17" name="Bildplatzhalter 16">
            <a:extLst>
              <a:ext uri="{FF2B5EF4-FFF2-40B4-BE49-F238E27FC236}">
                <a16:creationId xmlns:a16="http://schemas.microsoft.com/office/drawing/2014/main" id="{51D21318-2754-4E20-A4F9-E0A907B9C7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4" t="31564" r="2671" b="610"/>
          <a:stretch/>
        </p:blipFill>
        <p:spPr>
          <a:xfrm>
            <a:off x="4440810" y="-1"/>
            <a:ext cx="7751190" cy="6858000"/>
          </a:xfrm>
        </p:spPr>
      </p:pic>
    </p:spTree>
    <p:extLst>
      <p:ext uri="{BB962C8B-B14F-4D97-AF65-F5344CB8AC3E}">
        <p14:creationId xmlns:p14="http://schemas.microsoft.com/office/powerpoint/2010/main" val="3738319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E3CBC-EE82-4D94-8FE0-CE96AB0ABA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Hier steht eine Überschrift </a:t>
            </a:r>
            <a:r>
              <a:rPr lang="de-DE" dirty="0" err="1"/>
              <a:t>lorem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9423D1F-748D-4590-8FCD-D392F23B29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Hier steht optional eine Subheadline</a:t>
            </a:r>
          </a:p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lorem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017A5A-4CE3-4E95-A677-8C6C604D2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A553-E88D-4674-8ECF-0ABB2329BCD2}" type="datetime4">
              <a:rPr lang="de-DE" smtClean="0"/>
              <a:t>2. Dezember 2020</a:t>
            </a:fld>
            <a:endParaRPr lang="de-DE" dirty="0"/>
          </a:p>
        </p:txBody>
      </p:sp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717D6848-567C-4D2C-8BB8-9AB6A955DF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7" t="25197" r="6042" b="517"/>
          <a:stretch/>
        </p:blipFill>
        <p:spPr>
          <a:xfrm>
            <a:off x="6565988" y="0"/>
            <a:ext cx="5634802" cy="5336055"/>
          </a:xfrm>
        </p:spPr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948CA2B-9F6A-4377-869B-4AFD9F4CDF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Vortragender / Autor</a:t>
            </a:r>
          </a:p>
        </p:txBody>
      </p:sp>
    </p:spTree>
    <p:extLst>
      <p:ext uri="{BB962C8B-B14F-4D97-AF65-F5344CB8AC3E}">
        <p14:creationId xmlns:p14="http://schemas.microsoft.com/office/powerpoint/2010/main" val="394180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E3CBC-EE82-4D94-8FE0-CE96AB0ABA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Hier steht eine Überschrift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017A5A-4CE3-4E95-A677-8C6C604D2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65D4-D02F-48D7-AAE5-78AABE89E670}" type="datetime4">
              <a:rPr lang="de-DE" smtClean="0"/>
              <a:t>2. Dezember 2020</a:t>
            </a:fld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948CA2B-9F6A-4377-869B-4AFD9F4CDF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Vortragender / Autor</a:t>
            </a:r>
          </a:p>
        </p:txBody>
      </p:sp>
      <p:pic>
        <p:nvPicPr>
          <p:cNvPr id="18" name="Bildplatzhalter 17">
            <a:extLst>
              <a:ext uri="{FF2B5EF4-FFF2-40B4-BE49-F238E27FC236}">
                <a16:creationId xmlns:a16="http://schemas.microsoft.com/office/drawing/2014/main" id="{94AEAFA6-D6D1-4745-9B48-CDD0D31B53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t="54494" r="-72" b="18196"/>
          <a:stretch/>
        </p:blipFill>
        <p:spPr>
          <a:xfrm>
            <a:off x="0" y="3525624"/>
            <a:ext cx="12200790" cy="3332375"/>
          </a:xfrm>
        </p:spPr>
      </p:pic>
    </p:spTree>
    <p:extLst>
      <p:ext uri="{BB962C8B-B14F-4D97-AF65-F5344CB8AC3E}">
        <p14:creationId xmlns:p14="http://schemas.microsoft.com/office/powerpoint/2010/main" val="3330395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E3CBC-EE82-4D94-8FE0-CE96AB0ABA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Hier steht eine Überschrift </a:t>
            </a:r>
            <a:r>
              <a:rPr lang="de-DE" dirty="0" err="1"/>
              <a:t>lorem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9423D1F-748D-4590-8FCD-D392F23B29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Hier steht optional eine Subheadline</a:t>
            </a:r>
          </a:p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lorem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017A5A-4CE3-4E95-A677-8C6C604D2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FE02-F4A6-41B8-A215-9F9FA6417758}" type="datetime4">
              <a:rPr lang="de-DE" smtClean="0"/>
              <a:pPr/>
              <a:t>2. Dezember 2020</a:t>
            </a:fld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948CA2B-9F6A-4377-869B-4AFD9F4CDF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Vortragender / Autor</a:t>
            </a:r>
          </a:p>
        </p:txBody>
      </p:sp>
    </p:spTree>
    <p:extLst>
      <p:ext uri="{BB962C8B-B14F-4D97-AF65-F5344CB8AC3E}">
        <p14:creationId xmlns:p14="http://schemas.microsoft.com/office/powerpoint/2010/main" val="432800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id="{D9DE7D2C-96AE-44F1-847D-E4B481E2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Überschrift 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CF1396-C05B-413C-9603-CD91C2D59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Kapitel 1  </a:t>
            </a:r>
          </a:p>
          <a:p>
            <a:pPr lvl="1"/>
            <a:r>
              <a:rPr lang="de-DE" dirty="0"/>
              <a:t>Kapitel 1 Unterpunkt 1  </a:t>
            </a:r>
          </a:p>
          <a:p>
            <a:pPr lvl="1"/>
            <a:r>
              <a:rPr lang="de-DE" dirty="0"/>
              <a:t>Kapitel 1 Unterpunkt 2</a:t>
            </a:r>
          </a:p>
          <a:p>
            <a:r>
              <a:rPr lang="de-DE" dirty="0"/>
              <a:t>Kapitel 2  </a:t>
            </a:r>
          </a:p>
          <a:p>
            <a:r>
              <a:rPr lang="de-DE" dirty="0"/>
              <a:t>Kapitel 3</a:t>
            </a:r>
          </a:p>
          <a:p>
            <a:r>
              <a:rPr lang="de-DE" dirty="0"/>
              <a:t>Kapitel 4</a:t>
            </a:r>
          </a:p>
          <a:p>
            <a:r>
              <a:rPr lang="de-DE" dirty="0"/>
              <a:t>Kapitel 5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11AAD2-A377-4788-9F24-A5FAA9110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310E-17C9-4614-969A-0BA89EF75F14}" type="datetime4">
              <a:rPr lang="de-DE" smtClean="0"/>
              <a:pPr/>
              <a:t>2. Dezember 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541AEE-FFA8-484C-90C4-C4C4A605E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1919BEDB-ECA1-4384-995C-7EC776077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35A7436-50D1-40CF-BCAE-6533F7C6C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3993131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049CD5B-E723-4D8D-B2E6-FCE1736FCF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A69D48-1EAD-470A-ADA2-6F6972B2DFB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840416" y="6453352"/>
            <a:ext cx="1512000" cy="144000"/>
          </a:xfrm>
        </p:spPr>
        <p:txBody>
          <a:bodyPr/>
          <a:lstStyle/>
          <a:p>
            <a:fld id="{DE5779BD-63CC-4A2B-9ED4-8F4381CAA9B9}" type="datetime4">
              <a:rPr lang="de-DE" smtClean="0"/>
              <a:t>2. Dezember 2020</a:t>
            </a:fld>
            <a:endParaRPr lang="de-DE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6FA59E97-D43B-4E8F-9BEA-811902F7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steht der  Kapitelname</a:t>
            </a:r>
          </a:p>
        </p:txBody>
      </p:sp>
    </p:spTree>
    <p:extLst>
      <p:ext uri="{BB962C8B-B14F-4D97-AF65-F5344CB8AC3E}">
        <p14:creationId xmlns:p14="http://schemas.microsoft.com/office/powerpoint/2010/main" val="525106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343F5-D1FD-4C25-80B0-88D68B667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steht der  Kapitelname</a:t>
            </a:r>
          </a:p>
        </p:txBody>
      </p:sp>
    </p:spTree>
    <p:extLst>
      <p:ext uri="{BB962C8B-B14F-4D97-AF65-F5344CB8AC3E}">
        <p14:creationId xmlns:p14="http://schemas.microsoft.com/office/powerpoint/2010/main" val="728466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Fakultät_III 1">
      <a:dk1>
        <a:srgbClr val="00385F"/>
      </a:dk1>
      <a:lt1>
        <a:srgbClr val="FFFFFF"/>
      </a:lt1>
      <a:dk2>
        <a:srgbClr val="FFFFFF"/>
      </a:dk2>
      <a:lt2>
        <a:srgbClr val="E7E6E6"/>
      </a:lt2>
      <a:accent1>
        <a:srgbClr val="00385F"/>
      </a:accent1>
      <a:accent2>
        <a:srgbClr val="008570"/>
      </a:accent2>
      <a:accent3>
        <a:srgbClr val="90C685"/>
      </a:accent3>
      <a:accent4>
        <a:srgbClr val="657280"/>
      </a:accent4>
      <a:accent5>
        <a:srgbClr val="008570"/>
      </a:accent5>
      <a:accent6>
        <a:srgbClr val="657280"/>
      </a:accent6>
      <a:hlink>
        <a:srgbClr val="000000"/>
      </a:hlink>
      <a:folHlink>
        <a:srgbClr val="000000"/>
      </a:folHlink>
    </a:clrScheme>
    <a:fontScheme name="UNIS - Fonts -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s_16x9_002-000-002.potx" id="{DBB2CE38-7E84-4B6D-8FDA-A0BF717DDC6A}" vid="{C99ECCFC-BE6B-47A7-AA96-A95A4C7C866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1037</Words>
  <Application>Microsoft Office PowerPoint</Application>
  <PresentationFormat>Breitbild</PresentationFormat>
  <Paragraphs>197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</vt:lpstr>
      <vt:lpstr>Alles neu!</vt:lpstr>
      <vt:lpstr>Hier steht eine  Überschrift lorem</vt:lpstr>
      <vt:lpstr>Hier steht eine  Überschrift lorem</vt:lpstr>
      <vt:lpstr>Hier steht eine Überschrift lorem</vt:lpstr>
      <vt:lpstr>Hier steht eine Überschrift lorem ipsum</vt:lpstr>
      <vt:lpstr>Hier steht eine Überschrift lorem</vt:lpstr>
      <vt:lpstr>Überschrift Agenda</vt:lpstr>
      <vt:lpstr>Hier steht der  Kapitelname</vt:lpstr>
      <vt:lpstr>Hier steht der  Kapitelname</vt:lpstr>
      <vt:lpstr>Hier steht der  Kapitelname</vt:lpstr>
      <vt:lpstr>Hier steht der  Kapitelname</vt:lpstr>
      <vt:lpstr>Hier kann eine Überschrift einzeilig oder zweizeilig stehen</vt:lpstr>
      <vt:lpstr>Hier kann eine Überschrift  zweizeilig stehen</vt:lpstr>
      <vt:lpstr>Bildfolie | Layout „1 Bild und Inhalt“</vt:lpstr>
      <vt:lpstr>Bildfolie | Layout „3 Bilder“</vt:lpstr>
      <vt:lpstr>Bildfolie | Layout „3 Bilder Hervorhebung“</vt:lpstr>
      <vt:lpstr>PowerPoint-Präsentation</vt:lpstr>
      <vt:lpstr>Bildfolie | Layout „Bild und Hervorhebung“</vt:lpstr>
      <vt:lpstr>Folie mit Tabelle | Layout „Tabelle und Text“ Tabellenformatvorlage „Mittlere Formatvorlage 2 – Akzent 2“</vt:lpstr>
      <vt:lpstr>Folie mit Tabelle | Layout „Tabelle und Text“ Tabellenformatvorlage „Mittlere Formatvorlage 2 – Akzent 4“</vt:lpstr>
      <vt:lpstr>Vielen Dank</vt:lpstr>
      <vt:lpstr>Vielen Dank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eine  Überschrift lorem</dc:title>
  <dc:creator>Sarah Kühn</dc:creator>
  <dc:description>PowerPoint Vorlage Offive 2019 | Format: 16:9 - quer</dc:description>
  <cp:lastModifiedBy>Kühn</cp:lastModifiedBy>
  <cp:revision>7</cp:revision>
  <dcterms:created xsi:type="dcterms:W3CDTF">2020-11-06T14:48:06Z</dcterms:created>
  <dcterms:modified xsi:type="dcterms:W3CDTF">2020-12-02T08:18:12Z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1.1.0</vt:lpwstr>
  </property>
  <property fmtid="{D5CDD505-2E9C-101B-9397-08002B2CF9AE}" pid="3" name="Build">
    <vt:lpwstr>002-000-002</vt:lpwstr>
  </property>
  <property fmtid="{D5CDD505-2E9C-101B-9397-08002B2CF9AE}" pid="4" name="Erstellt von">
    <vt:lpwstr>morfeld-softwareentwicklung</vt:lpwstr>
  </property>
  <property fmtid="{D5CDD505-2E9C-101B-9397-08002B2CF9AE}" pid="5" name="Autor">
    <vt:lpwstr>clemens morfeld</vt:lpwstr>
  </property>
  <property fmtid="{D5CDD505-2E9C-101B-9397-08002B2CF9AE}" pid="6" name="Erstellt am">
    <vt:lpwstr>29.10.2020</vt:lpwstr>
  </property>
  <property fmtid="{D5CDD505-2E9C-101B-9397-08002B2CF9AE}" pid="7" name="Stand">
    <vt:lpwstr>29.10.2020</vt:lpwstr>
  </property>
</Properties>
</file>