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8/12/2015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109BB-DC07-47E7-9335-7C38076819F7}" type="datetimeFigureOut">
              <a:rPr lang="de-DE" smtClean="0"/>
              <a:t>08.12.2015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00309-76DD-4473-B9E2-5562E943F58C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707904" y="3438525"/>
            <a:ext cx="1800200" cy="350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791580" y="56612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Since</a:t>
            </a:r>
            <a:r>
              <a:rPr lang="de-DE" dirty="0" smtClean="0"/>
              <a:t> </a:t>
            </a:r>
            <a:r>
              <a:rPr lang="el-GR" dirty="0" smtClean="0"/>
              <a:t>λ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chosen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i="1" dirty="0" smtClean="0"/>
              <a:t>y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original </a:t>
            </a:r>
            <a:r>
              <a:rPr lang="de-DE" dirty="0" err="1" smtClean="0"/>
              <a:t>data</a:t>
            </a:r>
            <a:r>
              <a:rPr lang="de-DE" dirty="0" smtClean="0"/>
              <a:t>, </a:t>
            </a:r>
            <a:r>
              <a:rPr lang="el-GR" dirty="0" smtClean="0"/>
              <a:t>τ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computed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Bildschirmpräsentation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LS Beck</cp:lastModifiedBy>
  <cp:revision>2</cp:revision>
  <dcterms:created xsi:type="dcterms:W3CDTF">2015-12-08T22:02:47Z</dcterms:created>
  <dcterms:modified xsi:type="dcterms:W3CDTF">2015-12-08T22:10:47Z</dcterms:modified>
</cp:coreProperties>
</file>