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307FE-D449-4E85-ADC4-A7187E3657BC}" type="datetimeFigureOut">
              <a:rPr lang="de-DE" smtClean="0"/>
              <a:pPr/>
              <a:t>23.01.2013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2ACBB-5A1B-414C-A895-DFD02AC5B3B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AE66C156-A210-4F3E-A119-F16469079A42}" type="datetime1">
              <a:rPr lang="de-DE" smtClean="0"/>
              <a:pPr/>
              <a:t>23.01.2013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94610719-670D-4D3A-9E67-BDCD2CC509AC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  <a:prstGeom prst="rect">
            <a:avLst/>
          </a:prstGeo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4784"/>
            <a:ext cx="6019800" cy="4641379"/>
          </a:xfrm>
        </p:spPr>
        <p:txBody>
          <a:bodyPr vert="eaVert"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FA91A9B1-7A20-4895-8702-C62B26A8F466}" type="datetime1">
              <a:rPr lang="de-DE" smtClean="0"/>
              <a:pPr/>
              <a:t>23.01.2013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844762C1-CE42-4F1D-9BBA-45266204CCD8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743C1C8F-EE50-483E-8567-88588E3AA11E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79A6E35C-54EB-4B65-9EE3-C4A0481C3430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C27247E5-DE9D-4C5C-908B-AD10E18326B9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C7763D20-A74E-4534-AE47-F6DF7F617317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D4FF1EF2-388B-42C9-BEC2-584787895F57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84784"/>
            <a:ext cx="5111750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646834"/>
            <a:ext cx="3008313" cy="3446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14A24D38-2911-493C-87BB-911F6B93D714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412776"/>
            <a:ext cx="5486400" cy="33147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08D1AEEF-F0CF-443B-A32F-E8C3F69B300D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F038-AA25-41A6-8D70-B81A2B48DC1D}" type="datetime1">
              <a:rPr lang="de-DE" smtClean="0"/>
              <a:pPr/>
              <a:t>23.01.2013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25A4-D25C-4A3F-B314-E4CEE863573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>
            <a:spLocks noChangeArrowheads="1"/>
          </p:cNvSpPr>
          <p:nvPr userDrawn="1"/>
        </p:nvSpPr>
        <p:spPr bwMode="auto">
          <a:xfrm>
            <a:off x="0" y="6229350"/>
            <a:ext cx="9144000" cy="628650"/>
          </a:xfrm>
          <a:prstGeom prst="rect">
            <a:avLst/>
          </a:prstGeom>
          <a:solidFill>
            <a:srgbClr val="030385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9" name="Bild 15" descr="logo_uni_si_rgb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6038" y="274638"/>
            <a:ext cx="12334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Gerade Verbindung 14"/>
          <p:cNvCxnSpPr/>
          <p:nvPr userDrawn="1"/>
        </p:nvCxnSpPr>
        <p:spPr>
          <a:xfrm>
            <a:off x="0" y="984250"/>
            <a:ext cx="9144000" cy="1588"/>
          </a:xfrm>
          <a:prstGeom prst="line">
            <a:avLst/>
          </a:prstGeom>
          <a:ln w="38100" cap="flat" cmpd="sng" algn="ctr">
            <a:solidFill>
              <a:srgbClr val="40952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 r="80182"/>
          <a:stretch>
            <a:fillRect/>
          </a:stretch>
        </p:blipFill>
        <p:spPr bwMode="auto">
          <a:xfrm>
            <a:off x="554038" y="80963"/>
            <a:ext cx="801687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feld 17"/>
          <p:cNvSpPr txBox="1"/>
          <p:nvPr userDrawn="1"/>
        </p:nvSpPr>
        <p:spPr>
          <a:xfrm>
            <a:off x="1287463" y="187325"/>
            <a:ext cx="5281612" cy="6844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1200" dirty="0">
                <a:solidFill>
                  <a:srgbClr val="030385"/>
                </a:solidFill>
                <a:latin typeface="Trebuchet MS" pitchFamily="34" charset="0"/>
              </a:rPr>
              <a:t>WIRTSCHAFTSWISSENSCHAFTEN</a:t>
            </a:r>
          </a:p>
          <a:p>
            <a:pPr>
              <a:defRPr/>
            </a:pPr>
            <a:r>
              <a:rPr lang="de-DE" sz="1200" dirty="0">
                <a:solidFill>
                  <a:srgbClr val="030385"/>
                </a:solidFill>
                <a:latin typeface="Trebuchet MS" pitchFamily="34" charset="0"/>
              </a:rPr>
              <a:t>WIRTSCHAFTSINFORMATIK | WIRTSCHAFTSRECHT</a:t>
            </a:r>
          </a:p>
          <a:p>
            <a:pPr>
              <a:lnSpc>
                <a:spcPct val="150000"/>
              </a:lnSpc>
              <a:defRPr/>
            </a:pPr>
            <a:r>
              <a:rPr lang="de-DE" sz="1100" dirty="0">
                <a:latin typeface="Trebuchet MS" pitchFamily="34" charset="0"/>
              </a:rPr>
              <a:t>Department </a:t>
            </a:r>
            <a:r>
              <a:rPr lang="de-DE" sz="1100" dirty="0" err="1">
                <a:latin typeface="Trebuchet MS" pitchFamily="34" charset="0"/>
              </a:rPr>
              <a:t>xx</a:t>
            </a:r>
            <a:endParaRPr lang="de-DE" sz="1100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Hilfskräfte-Presse</dc:creator>
  <cp:lastModifiedBy>Hilfskräfte-Presse</cp:lastModifiedBy>
  <cp:revision>10</cp:revision>
  <dcterms:created xsi:type="dcterms:W3CDTF">2013-01-23T11:20:30Z</dcterms:created>
  <dcterms:modified xsi:type="dcterms:W3CDTF">2013-01-23T11:53:52Z</dcterms:modified>
</cp:coreProperties>
</file>